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3"/>
  </p:notesMasterIdLst>
  <p:handoutMasterIdLst>
    <p:handoutMasterId r:id="rId24"/>
  </p:handoutMasterIdLst>
  <p:sldIdLst>
    <p:sldId id="371" r:id="rId5"/>
    <p:sldId id="1573" r:id="rId6"/>
    <p:sldId id="650" r:id="rId7"/>
    <p:sldId id="663" r:id="rId8"/>
    <p:sldId id="653" r:id="rId9"/>
    <p:sldId id="654" r:id="rId10"/>
    <p:sldId id="655" r:id="rId11"/>
    <p:sldId id="656" r:id="rId12"/>
    <p:sldId id="657" r:id="rId13"/>
    <p:sldId id="658" r:id="rId14"/>
    <p:sldId id="1567" r:id="rId15"/>
    <p:sldId id="659" r:id="rId16"/>
    <p:sldId id="660" r:id="rId17"/>
    <p:sldId id="662" r:id="rId18"/>
    <p:sldId id="1566" r:id="rId19"/>
    <p:sldId id="1568" r:id="rId20"/>
    <p:sldId id="1570" r:id="rId21"/>
    <p:sldId id="1569" r:id="rId22"/>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Inter" panose="020B0502030000000004" pitchFamily="34" charset="0"/>
      <p:regular r:id="rId29"/>
      <p:bold r:id="rId30"/>
      <p:italic r:id="rId31"/>
      <p:boldItalic r:id="rId32"/>
    </p:embeddedFont>
    <p:embeddedFont>
      <p:font typeface="Sons Condensed Extrabold" panose="02060906060206060203" pitchFamily="18" charset="0"/>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69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60"/>
    <a:srgbClr val="439297"/>
    <a:srgbClr val="C7DBDB"/>
    <a:srgbClr val="96BDBD"/>
    <a:srgbClr val="458A8A"/>
    <a:srgbClr val="212121"/>
    <a:srgbClr val="58984B"/>
    <a:srgbClr val="BFA682"/>
    <a:srgbClr val="8F7D62"/>
    <a:srgbClr val="43898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1579" autoAdjust="0"/>
  </p:normalViewPr>
  <p:slideViewPr>
    <p:cSldViewPr snapToGrid="0" snapToObjects="1" showGuides="1">
      <p:cViewPr varScale="1">
        <p:scale>
          <a:sx n="76" d="100"/>
          <a:sy n="76" d="100"/>
        </p:scale>
        <p:origin x="54" y="78"/>
      </p:cViewPr>
      <p:guideLst>
        <p:guide orient="horz" pos="2256"/>
        <p:guide pos="3696"/>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13682"/>
    </p:cViewPr>
  </p:sorterViewPr>
  <p:notesViewPr>
    <p:cSldViewPr snapToGrid="0" snapToObjects="1" showGuides="1">
      <p:cViewPr varScale="1">
        <p:scale>
          <a:sx n="76" d="100"/>
          <a:sy n="76" d="100"/>
        </p:scale>
        <p:origin x="3312"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BFB6B6-4E7A-A445-A373-70EB82AD09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Inter" panose="02000503000000020004" pitchFamily="2" charset="0"/>
              <a:cs typeface="Arial" panose="020B0604020202020204" pitchFamily="34" charset="0"/>
            </a:endParaRPr>
          </a:p>
        </p:txBody>
      </p:sp>
      <p:sp>
        <p:nvSpPr>
          <p:cNvPr id="3" name="Date Placeholder 2">
            <a:extLst>
              <a:ext uri="{FF2B5EF4-FFF2-40B4-BE49-F238E27FC236}">
                <a16:creationId xmlns:a16="http://schemas.microsoft.com/office/drawing/2014/main" id="{2E9532A8-4888-A64E-B2D1-7642670E08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945F3F-4280-4241-A55C-C635F11CFA20}" type="datetimeFigureOut">
              <a:rPr lang="en-US">
                <a:latin typeface="Inter" panose="02000503000000020004" pitchFamily="2" charset="0"/>
                <a:cs typeface="Arial" panose="020B0604020202020204" pitchFamily="34" charset="0"/>
              </a:rPr>
              <a:t>10/31/2023</a:t>
            </a:fld>
            <a:endParaRPr lang="en-US" dirty="0">
              <a:latin typeface="Inter" panose="02000503000000020004" pitchFamily="2" charset="0"/>
              <a:cs typeface="Arial" panose="020B0604020202020204" pitchFamily="34" charset="0"/>
            </a:endParaRPr>
          </a:p>
        </p:txBody>
      </p:sp>
      <p:sp>
        <p:nvSpPr>
          <p:cNvPr id="4" name="Footer Placeholder 3">
            <a:extLst>
              <a:ext uri="{FF2B5EF4-FFF2-40B4-BE49-F238E27FC236}">
                <a16:creationId xmlns:a16="http://schemas.microsoft.com/office/drawing/2014/main" id="{832E0019-9C88-8740-9DC7-43CA22CBDD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Inter" panose="02000503000000020004" pitchFamily="2" charset="0"/>
              <a:cs typeface="Arial" panose="020B0604020202020204" pitchFamily="34" charset="0"/>
            </a:endParaRPr>
          </a:p>
        </p:txBody>
      </p:sp>
      <p:sp>
        <p:nvSpPr>
          <p:cNvPr id="5" name="Slide Number Placeholder 4">
            <a:extLst>
              <a:ext uri="{FF2B5EF4-FFF2-40B4-BE49-F238E27FC236}">
                <a16:creationId xmlns:a16="http://schemas.microsoft.com/office/drawing/2014/main" id="{ADAA7054-C658-7843-B285-432D0AAA0C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57917D-67DC-8946-9800-8E4AAAAFFC67}" type="slidenum">
              <a:rPr lang="en-US">
                <a:latin typeface="Inter" panose="02000503000000020004" pitchFamily="2" charset="0"/>
                <a:cs typeface="Arial" panose="020B0604020202020204" pitchFamily="34" charset="0"/>
              </a:rPr>
              <a:t>‹#›</a:t>
            </a:fld>
            <a:endParaRPr lang="en-US" dirty="0">
              <a:latin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2066615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ter"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ter" panose="02000503000000020004" pitchFamily="2" charset="0"/>
              </a:defRPr>
            </a:lvl1pPr>
          </a:lstStyle>
          <a:p>
            <a:fld id="{FAC1BD85-E95E-8D4A-AD03-7D116C880F45}" type="datetimeFigureOut">
              <a:rPr lang="en-US" smtClean="0"/>
              <a:pPr/>
              <a:t>10/31/2023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ter" panose="0200050300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ter" panose="02000503000000020004" pitchFamily="2" charset="0"/>
              </a:defRPr>
            </a:lvl1pPr>
          </a:lstStyle>
          <a:p>
            <a:fld id="{F4BFF387-9D57-4C4A-857D-AC6507407006}" type="slidenum">
              <a:rPr lang="en-US" smtClean="0"/>
              <a:pPr/>
              <a:t>‹#›</a:t>
            </a:fld>
            <a:endParaRPr lang="en-US" dirty="0"/>
          </a:p>
        </p:txBody>
      </p:sp>
    </p:spTree>
    <p:extLst>
      <p:ext uri="{BB962C8B-B14F-4D97-AF65-F5344CB8AC3E}">
        <p14:creationId xmlns:p14="http://schemas.microsoft.com/office/powerpoint/2010/main" val="2170517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ter" panose="02000503000000020004" pitchFamily="2" charset="0"/>
        <a:ea typeface="+mn-ea"/>
        <a:cs typeface="+mn-cs"/>
      </a:defRPr>
    </a:lvl1pPr>
    <a:lvl2pPr marL="137160" indent="-137160" algn="l" defTabSz="914400" rtl="0" eaLnBrk="1" latinLnBrk="0" hangingPunct="1">
      <a:buFont typeface="Arial"/>
      <a:buChar char="–"/>
      <a:tabLst/>
      <a:defRPr sz="1200" b="0" i="0" kern="1200">
        <a:solidFill>
          <a:schemeClr val="tx1"/>
        </a:solidFill>
        <a:latin typeface="Inter" panose="02000503000000020004" pitchFamily="2" charset="0"/>
        <a:ea typeface="+mn-ea"/>
        <a:cs typeface="+mn-cs"/>
      </a:defRPr>
    </a:lvl2pPr>
    <a:lvl3pPr marL="274320" indent="-137160" algn="l" defTabSz="914400" rtl="0" eaLnBrk="1" latinLnBrk="0" hangingPunct="1">
      <a:buFont typeface="Arial"/>
      <a:buChar char="–"/>
      <a:tabLst/>
      <a:defRPr sz="1200" b="0" i="0" kern="1200">
        <a:solidFill>
          <a:schemeClr val="tx1"/>
        </a:solidFill>
        <a:latin typeface="Inter" panose="02000503000000020004" pitchFamily="2" charset="0"/>
        <a:ea typeface="+mn-ea"/>
        <a:cs typeface="+mn-cs"/>
      </a:defRPr>
    </a:lvl3pPr>
    <a:lvl4pPr marL="411480" indent="-137160" algn="l" defTabSz="914400" rtl="0" eaLnBrk="1" latinLnBrk="0" hangingPunct="1">
      <a:buFont typeface="Arial"/>
      <a:buChar char="–"/>
      <a:defRPr sz="1200" b="0" i="0" kern="1200">
        <a:solidFill>
          <a:schemeClr val="tx1"/>
        </a:solidFill>
        <a:latin typeface="Inter" panose="02000503000000020004" pitchFamily="2" charset="0"/>
        <a:ea typeface="+mn-ea"/>
        <a:cs typeface="+mn-cs"/>
      </a:defRPr>
    </a:lvl4pPr>
    <a:lvl5pPr marL="548640" indent="-137160" algn="l" defTabSz="914400" rtl="0" eaLnBrk="1" latinLnBrk="0" hangingPunct="1">
      <a:buFont typeface="Arial"/>
      <a:buChar char="–"/>
      <a:defRPr sz="1200" b="0" i="0" kern="1200">
        <a:solidFill>
          <a:schemeClr val="tx1"/>
        </a:solidFill>
        <a:latin typeface="Inter"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FF387-9D57-4C4A-857D-AC6507407006}" type="slidenum">
              <a:rPr lang="en-US" smtClean="0"/>
              <a:pPr/>
              <a:t>2</a:t>
            </a:fld>
            <a:endParaRPr lang="en-US" dirty="0"/>
          </a:p>
        </p:txBody>
      </p:sp>
    </p:spTree>
    <p:extLst>
      <p:ext uri="{BB962C8B-B14F-4D97-AF65-F5344CB8AC3E}">
        <p14:creationId xmlns:p14="http://schemas.microsoft.com/office/powerpoint/2010/main" val="3127202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Inter" panose="020B0604020202020204" charset="0"/>
                <a:ea typeface="Inter" panose="020B0604020202020204" charset="0"/>
              </a:rPr>
              <a:t>G100 din mounting, when you unpack you have these mounting rails.(keep them safe to make sure it can be utilized when needed).</a:t>
            </a:r>
          </a:p>
        </p:txBody>
      </p:sp>
    </p:spTree>
    <p:extLst>
      <p:ext uri="{BB962C8B-B14F-4D97-AF65-F5344CB8AC3E}">
        <p14:creationId xmlns:p14="http://schemas.microsoft.com/office/powerpoint/2010/main" val="155520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7168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a:t>
            </a:r>
            <a:r>
              <a:rPr lang="en-US" dirty="0" err="1"/>
              <a:t>hdlc</a:t>
            </a:r>
            <a:r>
              <a:rPr lang="en-US" dirty="0"/>
              <a:t> card added to your hardware configuration.</a:t>
            </a:r>
          </a:p>
        </p:txBody>
      </p:sp>
    </p:spTree>
    <p:extLst>
      <p:ext uri="{BB962C8B-B14F-4D97-AF65-F5344CB8AC3E}">
        <p14:creationId xmlns:p14="http://schemas.microsoft.com/office/powerpoint/2010/main" val="2950276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3494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CA" sz="1800" dirty="0">
                <a:effectLst/>
                <a:latin typeface="Calibri" panose="020F0502020204030204" pitchFamily="34" charset="0"/>
                <a:ea typeface="Calibri" panose="020F0502020204030204" pitchFamily="34" charset="0"/>
              </a:rPr>
              <a:t>GE’s Multilin G100 is a member of the advanced Multi-function Controller Platform (MCP). This platform offers a high-capacity, secure, future-proof, and substation-hardened set of modular and scalable hardware and software components designed to simplify deployment, operation and maintenance of automation systems for a variety of applications including: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CA" sz="1800" dirty="0">
                <a:effectLst/>
                <a:latin typeface="Calibri" panose="020F0502020204030204" pitchFamily="34" charset="0"/>
                <a:ea typeface="Calibri" panose="020F0502020204030204" pitchFamily="34" charset="0"/>
              </a:rPr>
              <a:t>• Centralized automation for transmission &amp; distribution substations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CA" sz="1800" dirty="0">
                <a:effectLst/>
                <a:latin typeface="Calibri" panose="020F0502020204030204" pitchFamily="34" charset="0"/>
                <a:ea typeface="Calibri" panose="020F0502020204030204" pitchFamily="34" charset="0"/>
              </a:rPr>
              <a:t>• Industrial substation automation systems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CA" sz="1800" dirty="0">
                <a:effectLst/>
                <a:latin typeface="Calibri" panose="020F0502020204030204" pitchFamily="34" charset="0"/>
                <a:ea typeface="Calibri" panose="020F0502020204030204" pitchFamily="34" charset="0"/>
              </a:rPr>
              <a:t>• Asset performance management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CA" sz="1800" dirty="0">
                <a:effectLst/>
                <a:latin typeface="Calibri" panose="020F0502020204030204" pitchFamily="34" charset="0"/>
                <a:ea typeface="Calibri" panose="020F0502020204030204" pitchFamily="34" charset="0"/>
              </a:rPr>
              <a:t>• Distribution automation &amp; microgrid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CA" sz="1800" dirty="0">
                <a:effectLst/>
                <a:latin typeface="Calibri" panose="020F0502020204030204" pitchFamily="34" charset="0"/>
                <a:ea typeface="Calibri" panose="020F0502020204030204" pitchFamily="34" charset="0"/>
              </a:rPr>
              <a:t>• Secure substation automation systems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CA" sz="1800" dirty="0">
                <a:effectLst/>
                <a:latin typeface="Calibri" panose="020F0502020204030204" pitchFamily="34" charset="0"/>
                <a:ea typeface="Calibri" panose="020F0502020204030204" pitchFamily="34" charset="0"/>
              </a:rPr>
              <a:t>• Retrofit of substation automation systems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effectLst/>
                <a:latin typeface="Calibri" panose="020F0502020204030204" pitchFamily="34" charset="0"/>
                <a:ea typeface="Calibri" panose="020F0502020204030204" pitchFamily="34" charset="0"/>
              </a:rPr>
              <a:t>The G100 makes it possible for a single device to host multiple functions and applications such as Supervisory Control and Data Acquisition (SCADA) Concentrator, Remote terminal Unit (RTU), Human Machine Interface, Advanced Cyber Security Features, and Non-Operational Data Storage. Consolidation of functions reduces the cost of deployment and operation while increasing system reliability through a reduced number of devices in the system.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CA" sz="1800" dirty="0">
                <a:effectLst/>
                <a:latin typeface="Calibri" panose="020F0502020204030204" pitchFamily="34" charset="0"/>
                <a:ea typeface="Calibri" panose="020F0502020204030204" pitchFamily="34" charset="0"/>
              </a:rPr>
              <a:t>The G100 is designed to provide a reliable and accurate collection of data (metering, status, events and faults) from serial or LAN-based intelligent substation devices to master applications such as SCADA, EMS, DMS, DCS or other enterprise applications. With its modern and robust cyber security features, the G500 is designed for smooth integration into NERC CIP and cyber security environments while consolidating functions such as Ethernet communications, time synchronization, HMI and SCADA applications.</a:t>
            </a:r>
            <a:endParaRPr lang="en-US" sz="1800" dirty="0">
              <a:effectLst/>
              <a:latin typeface="Calibri" panose="020F0502020204030204" pitchFamily="34" charset="0"/>
              <a:ea typeface="Calibri" panose="020F0502020204030204" pitchFamily="34" charset="0"/>
            </a:endParaRPr>
          </a:p>
          <a:p>
            <a:pPr marL="0" marR="0" lvl="0" indent="0" algn="l" defTabSz="1786074" rtl="0" eaLnBrk="1" fontAlgn="auto" latinLnBrk="0" hangingPunct="1">
              <a:lnSpc>
                <a:spcPct val="100000"/>
              </a:lnSpc>
              <a:spcBef>
                <a:spcPts val="0"/>
              </a:spcBef>
              <a:spcAft>
                <a:spcPts val="0"/>
              </a:spcAft>
              <a:buClrTx/>
              <a:buSzTx/>
              <a:buFontTx/>
              <a:buNone/>
              <a:tabLst/>
              <a:defRPr/>
            </a:pPr>
            <a:endParaRPr lang="en-US" sz="2400" dirty="0">
              <a:solidFill>
                <a:schemeClr val="accent2"/>
              </a:solidFill>
            </a:endParaRPr>
          </a:p>
          <a:p>
            <a:endParaRPr lang="en-US" dirty="0"/>
          </a:p>
        </p:txBody>
      </p:sp>
    </p:spTree>
    <p:extLst>
      <p:ext uri="{BB962C8B-B14F-4D97-AF65-F5344CB8AC3E}">
        <p14:creationId xmlns:p14="http://schemas.microsoft.com/office/powerpoint/2010/main" val="261387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front view will show you the setup with all the LEDs for easy viewing. The top and bottom views will allow you to see all your connectors for your automation application. </a:t>
            </a:r>
          </a:p>
        </p:txBody>
      </p:sp>
      <p:sp>
        <p:nvSpPr>
          <p:cNvPr id="4" name="Slide Number Placeholder 3"/>
          <p:cNvSpPr>
            <a:spLocks noGrp="1"/>
          </p:cNvSpPr>
          <p:nvPr>
            <p:ph type="sldNum" sz="quarter" idx="5"/>
          </p:nvPr>
        </p:nvSpPr>
        <p:spPr/>
        <p:txBody>
          <a:bodyPr/>
          <a:lstStyle/>
          <a:p>
            <a:fld id="{F4BFF387-9D57-4C4A-857D-AC6507407006}" type="slidenum">
              <a:rPr lang="en-US" smtClean="0"/>
              <a:pPr/>
              <a:t>4</a:t>
            </a:fld>
            <a:endParaRPr lang="en-US" dirty="0"/>
          </a:p>
        </p:txBody>
      </p:sp>
    </p:spTree>
    <p:extLst>
      <p:ext uri="{BB962C8B-B14F-4D97-AF65-F5344CB8AC3E}">
        <p14:creationId xmlns:p14="http://schemas.microsoft.com/office/powerpoint/2010/main" val="378497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high voltage DC input or AC input installations an external power supply with 12 to 48VDC output must be connected to the power input terminal.</a:t>
            </a:r>
          </a:p>
        </p:txBody>
      </p:sp>
    </p:spTree>
    <p:extLst>
      <p:ext uri="{BB962C8B-B14F-4D97-AF65-F5344CB8AC3E}">
        <p14:creationId xmlns:p14="http://schemas.microsoft.com/office/powerpoint/2010/main" val="116389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width, height and length of the G100 and you can also refer to the instruction manual for any updated dimension specifications. </a:t>
            </a:r>
          </a:p>
        </p:txBody>
      </p:sp>
      <p:sp>
        <p:nvSpPr>
          <p:cNvPr id="4" name="Slide Number Placeholder 3"/>
          <p:cNvSpPr>
            <a:spLocks noGrp="1"/>
          </p:cNvSpPr>
          <p:nvPr>
            <p:ph type="sldNum" sz="quarter" idx="5"/>
          </p:nvPr>
        </p:nvSpPr>
        <p:spPr/>
        <p:txBody>
          <a:bodyPr/>
          <a:lstStyle/>
          <a:p>
            <a:fld id="{F4BFF387-9D57-4C4A-857D-AC6507407006}" type="slidenum">
              <a:rPr lang="en-US" smtClean="0"/>
              <a:pPr/>
              <a:t>6</a:t>
            </a:fld>
            <a:endParaRPr lang="en-US" dirty="0"/>
          </a:p>
        </p:txBody>
      </p:sp>
    </p:spTree>
    <p:extLst>
      <p:ext uri="{BB962C8B-B14F-4D97-AF65-F5344CB8AC3E}">
        <p14:creationId xmlns:p14="http://schemas.microsoft.com/office/powerpoint/2010/main" val="193488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Inter" panose="020B0604020202020204" charset="0"/>
                <a:ea typeface="Inter" panose="020B0604020202020204" charset="0"/>
              </a:rPr>
              <a:t>G100 can be equipped with an optional d.20 </a:t>
            </a:r>
            <a:r>
              <a:rPr lang="en-US" sz="1200" b="0" i="0" u="none" strike="noStrike" baseline="0" dirty="0" err="1">
                <a:solidFill>
                  <a:srgbClr val="000000"/>
                </a:solidFill>
                <a:latin typeface="Inter" panose="020B0604020202020204" charset="0"/>
                <a:ea typeface="Inter" panose="020B0604020202020204" charset="0"/>
              </a:rPr>
              <a:t>hdlc</a:t>
            </a:r>
            <a:r>
              <a:rPr lang="en-US" sz="1200" b="0" i="0" u="none" strike="noStrike" baseline="0" dirty="0">
                <a:solidFill>
                  <a:srgbClr val="000000"/>
                </a:solidFill>
                <a:latin typeface="Inter" panose="020B0604020202020204" charset="0"/>
                <a:ea typeface="Inter" panose="020B0604020202020204" charset="0"/>
              </a:rPr>
              <a:t> card that supports the d.20 </a:t>
            </a:r>
            <a:r>
              <a:rPr lang="en-US" sz="1200" b="0" i="0" u="none" strike="noStrike" baseline="0" dirty="0" err="1">
                <a:solidFill>
                  <a:srgbClr val="000000"/>
                </a:solidFill>
                <a:latin typeface="Inter" panose="020B0604020202020204" charset="0"/>
                <a:ea typeface="Inter" panose="020B0604020202020204" charset="0"/>
              </a:rPr>
              <a:t>askc</a:t>
            </a:r>
            <a:r>
              <a:rPr lang="en-US" sz="1200" b="0" i="0" u="none" strike="noStrike" baseline="0" dirty="0">
                <a:solidFill>
                  <a:srgbClr val="000000"/>
                </a:solidFill>
                <a:latin typeface="Inter" panose="020B0604020202020204" charset="0"/>
                <a:ea typeface="Inter" panose="020B0604020202020204" charset="0"/>
              </a:rPr>
              <a:t> to allow you to upgrade from one of our existing legacy gateways like the D20ME for example and replace it with a G100 and retain support for the existing IO cards in your substation. It also comes with 4 serial ports, rs232 and rs485 two wires setup while the comm ports are by default a serial console port. It also comes with 4 ethernet ports with many options on the SFP and also an IRIG-b input to sync the time from an </a:t>
            </a:r>
            <a:r>
              <a:rPr lang="en-US" sz="1200" b="0" i="0" u="none" strike="noStrike" baseline="0" dirty="0" err="1">
                <a:solidFill>
                  <a:srgbClr val="000000"/>
                </a:solidFill>
                <a:latin typeface="Inter" panose="020B0604020202020204" charset="0"/>
                <a:ea typeface="Inter" panose="020B0604020202020204" charset="0"/>
              </a:rPr>
              <a:t>irig</a:t>
            </a:r>
            <a:r>
              <a:rPr lang="en-US" sz="1200" b="0" i="0" u="none" strike="noStrike" baseline="0" dirty="0">
                <a:solidFill>
                  <a:srgbClr val="000000"/>
                </a:solidFill>
                <a:latin typeface="Inter" panose="020B0604020202020204" charset="0"/>
                <a:ea typeface="Inter" panose="020B0604020202020204" charset="0"/>
              </a:rPr>
              <a:t>=b source. 	</a:t>
            </a:r>
          </a:p>
          <a:p>
            <a:endParaRPr lang="en-US" sz="1200" b="0" i="0" u="none" strike="noStrike" baseline="0" dirty="0">
              <a:solidFill>
                <a:srgbClr val="000000"/>
              </a:solidFill>
              <a:latin typeface="Inter" panose="020B0604020202020204" charset="0"/>
              <a:ea typeface="Inter" panose="020B0604020202020204" charset="0"/>
            </a:endParaRPr>
          </a:p>
          <a:p>
            <a:endParaRPr lang="en-US" sz="1200" b="0" i="0" u="none" strike="noStrike" baseline="0" dirty="0">
              <a:solidFill>
                <a:srgbClr val="000000"/>
              </a:solidFill>
              <a:latin typeface="Inter" panose="020B0604020202020204" charset="0"/>
              <a:ea typeface="Inter" panose="020B0604020202020204" charset="0"/>
            </a:endParaRPr>
          </a:p>
          <a:p>
            <a:endParaRPr lang="en-US" sz="1200" b="0" i="0" u="none" strike="noStrike" baseline="0" dirty="0">
              <a:solidFill>
                <a:srgbClr val="000000"/>
              </a:solidFill>
              <a:latin typeface="Inter" panose="020B0604020202020204" charset="0"/>
              <a:ea typeface="Inter" panose="020B0604020202020204" charset="0"/>
            </a:endParaRPr>
          </a:p>
          <a:p>
            <a:endParaRPr lang="en-US" sz="1200" b="0" i="0" u="none" strike="noStrike" baseline="0" dirty="0">
              <a:solidFill>
                <a:srgbClr val="000000"/>
              </a:solidFill>
              <a:latin typeface="Inter" panose="020B0604020202020204" charset="0"/>
              <a:ea typeface="Inter" panose="020B0604020202020204" charset="0"/>
            </a:endParaRPr>
          </a:p>
          <a:p>
            <a:endParaRPr lang="en-US" sz="1200" b="0" i="0" u="none" strike="noStrike" baseline="0" dirty="0">
              <a:solidFill>
                <a:srgbClr val="000000"/>
              </a:solidFill>
              <a:latin typeface="Inter" panose="020B0604020202020204" charset="0"/>
              <a:ea typeface="Inter" panose="020B0604020202020204" charset="0"/>
            </a:endParaRPr>
          </a:p>
          <a:p>
            <a:r>
              <a:rPr lang="en-US" sz="1200" b="0" i="0" u="none" strike="noStrike" baseline="0" dirty="0">
                <a:solidFill>
                  <a:srgbClr val="000000"/>
                </a:solidFill>
                <a:latin typeface="Inter" panose="020B0604020202020204" charset="0"/>
                <a:ea typeface="Inter" panose="020B0604020202020204" charset="0"/>
              </a:rPr>
              <a:t>G100 does not support PTP IEEE1588. </a:t>
            </a:r>
          </a:p>
          <a:p>
            <a:r>
              <a:rPr lang="en-US" sz="1200" b="0" i="0" u="none" strike="noStrike" baseline="0" dirty="0">
                <a:solidFill>
                  <a:srgbClr val="000000"/>
                </a:solidFill>
                <a:latin typeface="Inter" panose="020B0604020202020204" charset="0"/>
                <a:ea typeface="Inter" panose="020B0604020202020204" charset="0"/>
              </a:rPr>
              <a:t>NTP and SNTP are supported. </a:t>
            </a:r>
          </a:p>
          <a:p>
            <a:pPr marL="0" marR="0" lvl="0" indent="0" algn="l" defTabSz="1786074" rtl="0" eaLnBrk="1" fontAlgn="auto" latinLnBrk="0" hangingPunct="1">
              <a:lnSpc>
                <a:spcPct val="100000"/>
              </a:lnSpc>
              <a:spcBef>
                <a:spcPts val="0"/>
              </a:spcBef>
              <a:spcAft>
                <a:spcPts val="0"/>
              </a:spcAft>
              <a:buClrTx/>
              <a:buSzTx/>
              <a:buFontTx/>
              <a:buNone/>
              <a:tabLst/>
              <a:defRPr/>
            </a:pPr>
            <a:r>
              <a:rPr lang="en-CA" sz="1800" dirty="0">
                <a:effectLst/>
                <a:latin typeface="Inter" panose="020B0604020202020204" charset="0"/>
                <a:ea typeface="Inter" panose="020B0604020202020204" charset="0"/>
              </a:rPr>
              <a:t>has </a:t>
            </a:r>
            <a:r>
              <a:rPr lang="en-CA" sz="1800" b="1" dirty="0">
                <a:effectLst/>
                <a:latin typeface="Inter" panose="020B0604020202020204" charset="0"/>
                <a:ea typeface="Inter" panose="020B0604020202020204" charset="0"/>
              </a:rPr>
              <a:t>4</a:t>
            </a:r>
            <a:r>
              <a:rPr lang="en-CA" sz="1800" dirty="0">
                <a:effectLst/>
                <a:latin typeface="Inter" panose="020B0604020202020204" charset="0"/>
                <a:ea typeface="Inter" panose="020B0604020202020204" charset="0"/>
              </a:rPr>
              <a:t> USB ports, …2x USB-A 2.0, 1x USB-A 3.0 and 1x USB-C for future use</a:t>
            </a:r>
            <a:endParaRPr lang="en-US" sz="1800" dirty="0">
              <a:effectLst/>
              <a:latin typeface="Inter" panose="020B0604020202020204" charset="0"/>
              <a:ea typeface="Inter" panose="020B0604020202020204" charset="0"/>
            </a:endParaRPr>
          </a:p>
        </p:txBody>
      </p:sp>
    </p:spTree>
    <p:extLst>
      <p:ext uri="{BB962C8B-B14F-4D97-AF65-F5344CB8AC3E}">
        <p14:creationId xmlns:p14="http://schemas.microsoft.com/office/powerpoint/2010/main" val="3486356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Inter" panose="020B0604020202020204" charset="0"/>
                <a:ea typeface="Inter" panose="020B0604020202020204" charset="0"/>
              </a:rPr>
              <a:t>The G100 is a general purpose unit with a low voltage IO. It has 4 analog dc inputs with a plus 5 volts dc 20ma 12 bit plus sign self calibrating analogue inputs. </a:t>
            </a:r>
            <a:r>
              <a:rPr lang="en-US" sz="1199" b="0" kern="0" dirty="0">
                <a:solidFill>
                  <a:srgbClr val="439297"/>
                </a:solidFill>
              </a:rPr>
              <a:t>Each AI channel is configurable via an internal jumper as Full Scale, either +5 Vdc or 20mA. You have 8 binary inputs, 12, 24 and 48vdc with a 5ma isolated setup. You also have 4 binary outputs with a max of 60 volts dc and 1amp. Each DO is isolated and independent. A single fixed low voltage power input rated at 12, 24 and 48 volts dc and for </a:t>
            </a:r>
            <a:r>
              <a:rPr lang="en-US" sz="1199" b="0" kern="0" dirty="0" err="1">
                <a:solidFill>
                  <a:srgbClr val="439297"/>
                </a:solidFill>
              </a:rPr>
              <a:t>hvdc</a:t>
            </a:r>
            <a:r>
              <a:rPr lang="en-US" sz="1199" b="0" kern="0" dirty="0">
                <a:solidFill>
                  <a:srgbClr val="439297"/>
                </a:solidFill>
              </a:rPr>
              <a:t> or ac power inputs, an external power supply or converter is required.  </a:t>
            </a:r>
          </a:p>
          <a:p>
            <a:endParaRPr lang="en-US" dirty="0"/>
          </a:p>
        </p:txBody>
      </p:sp>
    </p:spTree>
    <p:extLst>
      <p:ext uri="{BB962C8B-B14F-4D97-AF65-F5344CB8AC3E}">
        <p14:creationId xmlns:p14="http://schemas.microsoft.com/office/powerpoint/2010/main" val="3300678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786074" rtl="0" eaLnBrk="1" fontAlgn="auto" latinLnBrk="0" hangingPunct="1">
              <a:lnSpc>
                <a:spcPct val="100000"/>
              </a:lnSpc>
              <a:spcBef>
                <a:spcPts val="0"/>
              </a:spcBef>
              <a:spcAft>
                <a:spcPts val="0"/>
              </a:spcAft>
              <a:buClrTx/>
              <a:buSzTx/>
              <a:buFontTx/>
              <a:buNone/>
              <a:tabLst/>
              <a:defRPr/>
            </a:pPr>
            <a:r>
              <a:rPr lang="en-US" sz="1800" dirty="0">
                <a:effectLst/>
                <a:latin typeface="Inter" panose="020B0604020202020204" charset="0"/>
                <a:ea typeface="Inter" panose="020B0604020202020204" charset="0"/>
                <a:cs typeface="Times New Roman" panose="02020603050405020304" pitchFamily="18" charset="0"/>
              </a:rPr>
              <a:t>The g100 comes with a display port and supports one monitor for the local HMI. It has 2 </a:t>
            </a:r>
            <a:r>
              <a:rPr lang="en-US" sz="1800" dirty="0" err="1">
                <a:effectLst/>
                <a:latin typeface="Inter" panose="020B0604020202020204" charset="0"/>
                <a:ea typeface="Inter" panose="020B0604020202020204" charset="0"/>
                <a:cs typeface="Times New Roman" panose="02020603050405020304" pitchFamily="18" charset="0"/>
              </a:rPr>
              <a:t>usb</a:t>
            </a:r>
            <a:r>
              <a:rPr lang="en-US" sz="1800" dirty="0">
                <a:effectLst/>
                <a:latin typeface="Inter" panose="020B0604020202020204" charset="0"/>
                <a:ea typeface="Inter" panose="020B0604020202020204" charset="0"/>
                <a:cs typeface="Times New Roman" panose="02020603050405020304" pitchFamily="18" charset="0"/>
              </a:rPr>
              <a:t>-a 2.0 ports, 1 </a:t>
            </a:r>
            <a:r>
              <a:rPr lang="en-US" sz="1800" dirty="0" err="1">
                <a:effectLst/>
                <a:latin typeface="Inter" panose="020B0604020202020204" charset="0"/>
                <a:ea typeface="Inter" panose="020B0604020202020204" charset="0"/>
                <a:cs typeface="Times New Roman" panose="02020603050405020304" pitchFamily="18" charset="0"/>
              </a:rPr>
              <a:t>usb</a:t>
            </a:r>
            <a:r>
              <a:rPr lang="en-US" sz="1800" dirty="0">
                <a:effectLst/>
                <a:latin typeface="Inter" panose="020B0604020202020204" charset="0"/>
                <a:ea typeface="Inter" panose="020B0604020202020204" charset="0"/>
                <a:cs typeface="Times New Roman" panose="02020603050405020304" pitchFamily="18" charset="0"/>
              </a:rPr>
              <a:t>-a 3.0 port and 1 </a:t>
            </a:r>
            <a:r>
              <a:rPr lang="en-US" sz="1800" dirty="0" err="1">
                <a:effectLst/>
                <a:latin typeface="Inter" panose="020B0604020202020204" charset="0"/>
                <a:ea typeface="Inter" panose="020B0604020202020204" charset="0"/>
                <a:cs typeface="Times New Roman" panose="02020603050405020304" pitchFamily="18" charset="0"/>
              </a:rPr>
              <a:t>usb</a:t>
            </a:r>
            <a:r>
              <a:rPr lang="en-US" sz="1800" dirty="0">
                <a:effectLst/>
                <a:latin typeface="Inter" panose="020B0604020202020204" charset="0"/>
                <a:ea typeface="Inter" panose="020B0604020202020204" charset="0"/>
                <a:cs typeface="Times New Roman" panose="02020603050405020304" pitchFamily="18" charset="0"/>
              </a:rPr>
              <a:t>-c port for future use. It also comes with a serial console port which is by default COM4.</a:t>
            </a:r>
          </a:p>
          <a:p>
            <a:pPr marL="0" marR="0" lvl="0" indent="0" algn="l" defTabSz="1786074" rtl="0" eaLnBrk="1" fontAlgn="auto" latinLnBrk="0" hangingPunct="1">
              <a:lnSpc>
                <a:spcPct val="100000"/>
              </a:lnSpc>
              <a:spcBef>
                <a:spcPts val="0"/>
              </a:spcBef>
              <a:spcAft>
                <a:spcPts val="0"/>
              </a:spcAft>
              <a:buClrTx/>
              <a:buSzTx/>
              <a:buFontTx/>
              <a:buNone/>
              <a:tabLst/>
              <a:defRPr/>
            </a:pPr>
            <a:endParaRPr lang="en-US" sz="1800" dirty="0">
              <a:effectLst/>
              <a:latin typeface="Inter" panose="020B0604020202020204" charset="0"/>
              <a:ea typeface="Inter" panose="020B0604020202020204" charset="0"/>
              <a:cs typeface="Times New Roman" panose="02020603050405020304" pitchFamily="18" charset="0"/>
            </a:endParaRPr>
          </a:p>
          <a:p>
            <a:pPr marL="0" marR="0" lvl="0" indent="0" algn="l" defTabSz="1786074" rtl="0" eaLnBrk="1" fontAlgn="auto" latinLnBrk="0" hangingPunct="1">
              <a:lnSpc>
                <a:spcPct val="100000"/>
              </a:lnSpc>
              <a:spcBef>
                <a:spcPts val="0"/>
              </a:spcBef>
              <a:spcAft>
                <a:spcPts val="0"/>
              </a:spcAft>
              <a:buClrTx/>
              <a:buSzTx/>
              <a:buFontTx/>
              <a:buNone/>
              <a:tabLst/>
              <a:defRPr/>
            </a:pPr>
            <a:r>
              <a:rPr lang="en-US" sz="1800" u="sng" dirty="0">
                <a:effectLst/>
                <a:latin typeface="Inter" panose="020B0604020202020204" charset="0"/>
                <a:ea typeface="Inter" panose="020B0604020202020204" charset="0"/>
                <a:cs typeface="Times New Roman" panose="02020603050405020304" pitchFamily="18" charset="0"/>
              </a:rPr>
              <a:t>Multi Stream Transport (MST) for multiple attached displays is not supported</a:t>
            </a:r>
          </a:p>
          <a:p>
            <a:pPr marL="0" marR="0" lvl="0" indent="0" algn="l" defTabSz="1786074" rtl="0" eaLnBrk="1" fontAlgn="auto" latinLnBrk="0" hangingPunct="1">
              <a:lnSpc>
                <a:spcPct val="100000"/>
              </a:lnSpc>
              <a:spcBef>
                <a:spcPts val="0"/>
              </a:spcBef>
              <a:spcAft>
                <a:spcPts val="0"/>
              </a:spcAft>
              <a:buClrTx/>
              <a:buSzTx/>
              <a:buFontTx/>
              <a:buNone/>
              <a:tabLst/>
              <a:defRPr/>
            </a:pPr>
            <a:r>
              <a:rPr lang="en-US" sz="1800" u="sng" dirty="0">
                <a:effectLst/>
                <a:latin typeface="Inter" panose="020B0604020202020204" charset="0"/>
                <a:ea typeface="Inter" panose="020B0604020202020204" charset="0"/>
                <a:cs typeface="Times New Roman" panose="02020603050405020304" pitchFamily="18" charset="0"/>
              </a:rPr>
              <a:t>G100 doesn't support Touch Screen Panel controls due to the absence of external vendor USB drivers. It’s recommended to use a Windows Panel PC and the Remote HMI application instead.</a:t>
            </a:r>
          </a:p>
        </p:txBody>
      </p:sp>
    </p:spTree>
    <p:extLst>
      <p:ext uri="{BB962C8B-B14F-4D97-AF65-F5344CB8AC3E}">
        <p14:creationId xmlns:p14="http://schemas.microsoft.com/office/powerpoint/2010/main" val="398057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786074" rtl="0" eaLnBrk="1" fontAlgn="auto" latinLnBrk="0" hangingPunct="1">
              <a:lnSpc>
                <a:spcPct val="100000"/>
              </a:lnSpc>
              <a:spcBef>
                <a:spcPts val="0"/>
              </a:spcBef>
              <a:spcAft>
                <a:spcPts val="0"/>
              </a:spcAft>
              <a:buClrTx/>
              <a:buSzTx/>
              <a:buFontTx/>
              <a:buNone/>
              <a:tabLst/>
              <a:defRPr/>
            </a:pPr>
            <a:r>
              <a:rPr lang="en-US" sz="1800" dirty="0">
                <a:effectLst/>
                <a:latin typeface="Inter" panose="020B0604020202020204" charset="0"/>
                <a:ea typeface="Inter" panose="020B0604020202020204" charset="0"/>
                <a:cs typeface="Times New Roman" panose="02020603050405020304" pitchFamily="18" charset="0"/>
              </a:rPr>
              <a:t>G100 uses display </a:t>
            </a:r>
            <a:r>
              <a:rPr lang="en-US" sz="1800" dirty="0" err="1">
                <a:effectLst/>
                <a:latin typeface="Inter" panose="020B0604020202020204" charset="0"/>
                <a:ea typeface="Inter" panose="020B0604020202020204" charset="0"/>
                <a:cs typeface="Times New Roman" panose="02020603050405020304" pitchFamily="18" charset="0"/>
              </a:rPr>
              <a:t>leds</a:t>
            </a:r>
            <a:r>
              <a:rPr lang="en-US" sz="1800" dirty="0">
                <a:effectLst/>
                <a:latin typeface="Inter" panose="020B0604020202020204" charset="0"/>
                <a:ea typeface="Inter" panose="020B0604020202020204" charset="0"/>
                <a:cs typeface="Times New Roman" panose="02020603050405020304" pitchFamily="18" charset="0"/>
              </a:rPr>
              <a:t> for digital inputs, analogue inputs, digital outputs and the activity on the </a:t>
            </a:r>
            <a:r>
              <a:rPr lang="en-US" sz="1800" dirty="0" err="1">
                <a:effectLst/>
                <a:latin typeface="Inter" panose="020B0604020202020204" charset="0"/>
                <a:ea typeface="Inter" panose="020B0604020202020204" charset="0"/>
                <a:cs typeface="Times New Roman" panose="02020603050405020304" pitchFamily="18" charset="0"/>
              </a:rPr>
              <a:t>sfp</a:t>
            </a:r>
            <a:r>
              <a:rPr lang="en-US" sz="1800" dirty="0">
                <a:effectLst/>
                <a:latin typeface="Inter" panose="020B0604020202020204" charset="0"/>
                <a:ea typeface="Inter" panose="020B0604020202020204" charset="0"/>
                <a:cs typeface="Times New Roman" panose="02020603050405020304" pitchFamily="18" charset="0"/>
              </a:rPr>
              <a:t> an the serial ports IO, at the same time it will provide the power and </a:t>
            </a:r>
            <a:r>
              <a:rPr lang="en-US" sz="1800" dirty="0" err="1">
                <a:effectLst/>
                <a:latin typeface="Inter" panose="020B0604020202020204" charset="0"/>
                <a:ea typeface="Inter" panose="020B0604020202020204" charset="0"/>
                <a:cs typeface="Times New Roman" panose="02020603050405020304" pitchFamily="18" charset="0"/>
              </a:rPr>
              <a:t>cpu</a:t>
            </a:r>
            <a:r>
              <a:rPr lang="en-US" sz="1800" dirty="0">
                <a:effectLst/>
                <a:latin typeface="Inter" panose="020B0604020202020204" charset="0"/>
                <a:ea typeface="Inter" panose="020B0604020202020204" charset="0"/>
                <a:cs typeface="Times New Roman" panose="02020603050405020304" pitchFamily="18" charset="0"/>
              </a:rPr>
              <a:t> status LED with </a:t>
            </a:r>
            <a:r>
              <a:rPr lang="en-US" sz="1800" dirty="0" err="1">
                <a:effectLst/>
                <a:latin typeface="Inter" panose="020B0604020202020204" charset="0"/>
                <a:ea typeface="Inter" panose="020B0604020202020204" charset="0"/>
                <a:cs typeface="Times New Roman" panose="02020603050405020304" pitchFamily="18" charset="0"/>
              </a:rPr>
              <a:t>irig</a:t>
            </a:r>
            <a:r>
              <a:rPr lang="en-US" sz="1800" dirty="0">
                <a:effectLst/>
                <a:latin typeface="Inter" panose="020B0604020202020204" charset="0"/>
                <a:ea typeface="Inter" panose="020B0604020202020204" charset="0"/>
                <a:cs typeface="Times New Roman" panose="02020603050405020304" pitchFamily="18" charset="0"/>
              </a:rPr>
              <a:t>-b or time indicator and the display port LED. </a:t>
            </a:r>
          </a:p>
          <a:p>
            <a:pPr marL="0" marR="0" lvl="0" indent="0" algn="l" defTabSz="1786074" rtl="0" eaLnBrk="1" fontAlgn="auto" latinLnBrk="0" hangingPunct="1">
              <a:lnSpc>
                <a:spcPct val="100000"/>
              </a:lnSpc>
              <a:spcBef>
                <a:spcPts val="0"/>
              </a:spcBef>
              <a:spcAft>
                <a:spcPts val="0"/>
              </a:spcAft>
              <a:buClrTx/>
              <a:buSzTx/>
              <a:buFontTx/>
              <a:buNone/>
              <a:tabLst/>
              <a:defRPr/>
            </a:pPr>
            <a:endParaRPr lang="en-US" sz="1800" dirty="0">
              <a:effectLst/>
              <a:latin typeface="Inter" panose="020B0604020202020204" charset="0"/>
              <a:ea typeface="Inter" panose="020B0604020202020204" charset="0"/>
              <a:cs typeface="Times New Roman" panose="02020603050405020304" pitchFamily="18" charset="0"/>
            </a:endParaRPr>
          </a:p>
          <a:p>
            <a:pPr marL="0" marR="0" lvl="0" indent="0" algn="l" defTabSz="1786074" rtl="0" eaLnBrk="1" fontAlgn="auto" latinLnBrk="0" hangingPunct="1">
              <a:lnSpc>
                <a:spcPct val="100000"/>
              </a:lnSpc>
              <a:spcBef>
                <a:spcPts val="0"/>
              </a:spcBef>
              <a:spcAft>
                <a:spcPts val="0"/>
              </a:spcAft>
              <a:buClrTx/>
              <a:buSzTx/>
              <a:buFontTx/>
              <a:buNone/>
              <a:tabLst/>
              <a:defRPr/>
            </a:pPr>
            <a:endParaRPr lang="en-US" sz="1800" dirty="0">
              <a:effectLst/>
              <a:latin typeface="Inter" panose="020B0604020202020204" charset="0"/>
              <a:ea typeface="Inter" panose="020B0604020202020204" charset="0"/>
              <a:cs typeface="Times New Roman" panose="02020603050405020304" pitchFamily="18" charset="0"/>
            </a:endParaRPr>
          </a:p>
          <a:p>
            <a:pPr marL="0" marR="0" lvl="0" indent="0" algn="l" defTabSz="1786074" rtl="0" eaLnBrk="1" fontAlgn="auto" latinLnBrk="0" hangingPunct="1">
              <a:lnSpc>
                <a:spcPct val="100000"/>
              </a:lnSpc>
              <a:spcBef>
                <a:spcPts val="0"/>
              </a:spcBef>
              <a:spcAft>
                <a:spcPts val="0"/>
              </a:spcAft>
              <a:buClrTx/>
              <a:buSzTx/>
              <a:buFontTx/>
              <a:buNone/>
              <a:tabLst/>
              <a:defRPr/>
            </a:pPr>
            <a:endParaRPr lang="en-US" sz="1800" dirty="0">
              <a:effectLst/>
              <a:latin typeface="Inter" panose="020B0604020202020204" charset="0"/>
              <a:ea typeface="Inter" panose="020B0604020202020204" charset="0"/>
              <a:cs typeface="Times New Roman" panose="02020603050405020304" pitchFamily="18" charset="0"/>
            </a:endParaRPr>
          </a:p>
          <a:p>
            <a:pPr marL="0" marR="0" lvl="0" indent="0" algn="l" defTabSz="1786074" rtl="0" eaLnBrk="1" fontAlgn="auto" latinLnBrk="0" hangingPunct="1">
              <a:lnSpc>
                <a:spcPct val="100000"/>
              </a:lnSpc>
              <a:spcBef>
                <a:spcPts val="0"/>
              </a:spcBef>
              <a:spcAft>
                <a:spcPts val="0"/>
              </a:spcAft>
              <a:buClrTx/>
              <a:buSzTx/>
              <a:buFontTx/>
              <a:buNone/>
              <a:tabLst/>
              <a:defRPr/>
            </a:pPr>
            <a:r>
              <a:rPr lang="en-US" sz="1800" u="sng" dirty="0">
                <a:solidFill>
                  <a:schemeClr val="accent3"/>
                </a:solidFill>
                <a:effectLst/>
                <a:latin typeface="Inter" panose="020B0604020202020204" charset="0"/>
                <a:ea typeface="Inter" panose="020B0604020202020204" charset="0"/>
                <a:cs typeface="Times New Roman" panose="02020603050405020304" pitchFamily="18" charset="0"/>
              </a:rPr>
              <a:t>For TP Ethernet ports, each RJ45 port has LED indicators inside the RJ45 connector.</a:t>
            </a:r>
          </a:p>
          <a:p>
            <a:endParaRPr lang="en-US" dirty="0">
              <a:latin typeface="Inter" panose="020B0604020202020204" charset="0"/>
              <a:ea typeface="Inter" panose="020B0604020202020204" charset="0"/>
            </a:endParaRPr>
          </a:p>
        </p:txBody>
      </p:sp>
    </p:spTree>
    <p:extLst>
      <p:ext uri="{BB962C8B-B14F-4D97-AF65-F5344CB8AC3E}">
        <p14:creationId xmlns:p14="http://schemas.microsoft.com/office/powerpoint/2010/main" val="2206397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752991F-DE20-9C56-71CE-00C693FCEC71}"/>
              </a:ext>
            </a:extLst>
          </p:cNvPr>
          <p:cNvPicPr>
            <a:picLocks noChangeAspect="1"/>
          </p:cNvPicPr>
          <p:nvPr userDrawn="1"/>
        </p:nvPicPr>
        <p:blipFill>
          <a:blip r:embed="rId2"/>
          <a:stretch>
            <a:fillRect/>
          </a:stretch>
        </p:blipFill>
        <p:spPr>
          <a:xfrm>
            <a:off x="268025"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506380" cy="365125"/>
          </a:xfrm>
        </p:spPr>
        <p:txBody>
          <a:bodyPr/>
          <a:lstStyle>
            <a:lvl1pPr>
              <a:defRPr>
                <a:solidFill>
                  <a:schemeClr val="tx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C8FF08"/>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10412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 Asy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1450" indent="-171450">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F4792C0-9FE2-4931-3650-4B59AD3104E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69946922"/>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 Asymetrical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7290905"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56ABEBD3-24BE-15F7-DEF9-9F5230BECA90}"/>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180485758"/>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 Asymmetrical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44409"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E22151AB-5731-BAC5-7B55-0CB75965C41C}"/>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290989164"/>
      </p:ext>
    </p:extLst>
  </p:cSld>
  <p:clrMapOvr>
    <a:masterClrMapping/>
  </p:clrMapOvr>
  <p:extLst>
    <p:ext uri="{DCECCB84-F9BA-43D5-87BE-67443E8EF086}">
      <p15:sldGuideLst xmlns:p15="http://schemas.microsoft.com/office/powerpoint/2012/main">
        <p15:guide id="2" pos="5030">
          <p15:clr>
            <a:srgbClr val="FBAE40"/>
          </p15:clr>
        </p15:guide>
        <p15:guide id="3" orient="horz" pos="8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 - Asymmetrical 2 -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6" cy="457020"/>
          </a:xfrm>
        </p:spPr>
        <p:txBody>
          <a:bodyPr/>
          <a:lstStyle>
            <a:lvl1pPr>
              <a:defRPr>
                <a:solidFill>
                  <a:srgbClr val="005E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02C79C54-276E-80B9-1B8A-4B6BBAC71B29}"/>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7BBA13F7-1863-C7F2-A83F-768EA305A30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743160294"/>
      </p:ext>
    </p:extLst>
  </p:cSld>
  <p:clrMapOvr>
    <a:masterClrMapping/>
  </p:clrMapOvr>
  <p:extLst>
    <p:ext uri="{DCECCB84-F9BA-43D5-87BE-67443E8EF086}">
      <p15:sldGuideLst xmlns:p15="http://schemas.microsoft.com/office/powerpoint/2012/main">
        <p15:guide id="2" pos="5030" userDrawn="1">
          <p15:clr>
            <a:srgbClr val="FBAE40"/>
          </p15:clr>
        </p15:guide>
        <p15:guide id="3" orient="horz" pos="88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78915"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404E15B6-0BA0-84E6-A568-FC29C85E61F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364173188"/>
      </p:ext>
    </p:extLst>
  </p:cSld>
  <p:clrMapOvr>
    <a:masterClrMapping/>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1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4404"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33408C86-D3E9-F3C1-4977-859065B75513}"/>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DC5277-B38B-BFA5-234F-37E859463D25}"/>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6F06206D-1B55-79AD-7D01-D0EB3C4108C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821405647"/>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8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5CB7DF46-A9CC-4BD9-D472-6BF977C64294}"/>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62642070"/>
      </p:ext>
    </p:extLst>
  </p:cSld>
  <p:clrMapOvr>
    <a:masterClrMapping/>
  </p:clrMapOvr>
  <p:extLst>
    <p:ext uri="{DCECCB84-F9BA-43D5-87BE-67443E8EF086}">
      <p15:sldGuideLst xmlns:p15="http://schemas.microsoft.com/office/powerpoint/2012/main">
        <p15:guide id="1" pos="2056">
          <p15:clr>
            <a:srgbClr val="FBAE40"/>
          </p15:clr>
        </p15:guide>
        <p15:guide id="2" pos="5628">
          <p15:clr>
            <a:srgbClr val="FBAE40"/>
          </p15:clr>
        </p15:guide>
        <p15:guide id="3" pos="3840">
          <p15:clr>
            <a:srgbClr val="FBAE40"/>
          </p15:clr>
        </p15:guide>
        <p15:guide id="4" orient="horz" pos="8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 Column - Ba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0"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57549" y="1403349"/>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5999"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71E6CAA3-D2BE-B7A9-9C26-22C4F1F5EDDD}"/>
              </a:ext>
            </a:extLst>
          </p:cNvPr>
          <p:cNvCxnSpPr>
            <a:cxnSpLocks/>
          </p:cNvCxnSpPr>
          <p:nvPr userDrawn="1"/>
        </p:nvCxnSpPr>
        <p:spPr>
          <a:xfrm>
            <a:off x="31230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865847-B1DD-F900-9C6C-8E3E630784E8}"/>
              </a:ext>
            </a:extLst>
          </p:cNvPr>
          <p:cNvCxnSpPr>
            <a:cxnSpLocks/>
          </p:cNvCxnSpPr>
          <p:nvPr userDrawn="1"/>
        </p:nvCxnSpPr>
        <p:spPr>
          <a:xfrm>
            <a:off x="596150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BCFFAC-C9D0-7B24-E424-D791DC86FA9A}"/>
              </a:ext>
            </a:extLst>
          </p:cNvPr>
          <p:cNvCxnSpPr>
            <a:cxnSpLocks/>
          </p:cNvCxnSpPr>
          <p:nvPr userDrawn="1"/>
        </p:nvCxnSpPr>
        <p:spPr>
          <a:xfrm>
            <a:off x="8799956"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a16="http://schemas.microsoft.com/office/drawing/2014/main" id="{F179F5EF-F643-19DD-3442-114B11F58335}"/>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66450991"/>
      </p:ext>
    </p:extLst>
  </p:cSld>
  <p:clrMapOvr>
    <a:masterClrMapping/>
  </p:clrMapOvr>
  <p:extLst>
    <p:ext uri="{DCECCB84-F9BA-43D5-87BE-67443E8EF086}">
      <p15:sldGuideLst xmlns:p15="http://schemas.microsoft.com/office/powerpoint/2012/main">
        <p15:guide id="1" pos="2056" userDrawn="1">
          <p15:clr>
            <a:srgbClr val="FBAE40"/>
          </p15:clr>
        </p15:guide>
        <p15:guide id="2" pos="5628" userDrawn="1">
          <p15:clr>
            <a:srgbClr val="FBAE40"/>
          </p15:clr>
        </p15:guide>
        <p15:guide id="3" pos="3840" userDrawn="1">
          <p15:clr>
            <a:srgbClr val="FBAE40"/>
          </p15:clr>
        </p15:guide>
        <p15:guide id="4" orient="horz" pos="88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 and 1/3-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466769"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6A24B364-E635-8148-9DBE-C364F1D3BC53}"/>
              </a:ext>
            </a:extLst>
          </p:cNvPr>
          <p:cNvSpPr>
            <a:spLocks noGrp="1"/>
          </p:cNvSpPr>
          <p:nvPr>
            <p:ph type="body" sz="quarter" idx="13"/>
          </p:nvPr>
        </p:nvSpPr>
        <p:spPr>
          <a:xfrm>
            <a:off x="419099" y="1403350"/>
            <a:ext cx="7296912"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F265EA83-2EC6-BE4F-96E1-74D20B473B4D}"/>
              </a:ext>
            </a:extLst>
          </p:cNvPr>
          <p:cNvSpPr>
            <a:spLocks noGrp="1"/>
          </p:cNvSpPr>
          <p:nvPr>
            <p:ph type="body" sz="quarter" idx="15"/>
          </p:nvPr>
        </p:nvSpPr>
        <p:spPr>
          <a:xfrm>
            <a:off x="8000999" y="1403350"/>
            <a:ext cx="3787133"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2095501"/>
            <a:ext cx="7296912"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8000997" y="2095501"/>
            <a:ext cx="3771899"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cxnSp>
        <p:nvCxnSpPr>
          <p:cNvPr id="4" name="Straight Connector 3">
            <a:extLst>
              <a:ext uri="{FF2B5EF4-FFF2-40B4-BE49-F238E27FC236}">
                <a16:creationId xmlns:a16="http://schemas.microsoft.com/office/drawing/2014/main" id="{1A5C9CC5-B8DE-1A0B-AEAF-078158CE873D}"/>
              </a:ext>
            </a:extLst>
          </p:cNvPr>
          <p:cNvCxnSpPr>
            <a:cxnSpLocks/>
          </p:cNvCxnSpPr>
          <p:nvPr userDrawn="1"/>
        </p:nvCxnSpPr>
        <p:spPr>
          <a:xfrm>
            <a:off x="785089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7" name="Picture 6" descr="Text&#10;&#10;Description automatically generated">
            <a:extLst>
              <a:ext uri="{FF2B5EF4-FFF2-40B4-BE49-F238E27FC236}">
                <a16:creationId xmlns:a16="http://schemas.microsoft.com/office/drawing/2014/main" id="{C287820B-9605-1150-C001-4792D5A7E40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06879767"/>
      </p:ext>
    </p:extLst>
  </p:cSld>
  <p:clrMapOvr>
    <a:masterClrMapping/>
  </p:clrMapOvr>
  <p:extLst>
    <p:ext uri="{DCECCB84-F9BA-43D5-87BE-67443E8EF086}">
      <p15:sldGuideLst xmlns:p15="http://schemas.microsoft.com/office/powerpoint/2012/main">
        <p15:guide id="2" pos="5040" userDrawn="1">
          <p15:clr>
            <a:srgbClr val="FBAE40"/>
          </p15:clr>
        </p15:guide>
        <p15:guide id="3" orient="horz" pos="1320" userDrawn="1">
          <p15:clr>
            <a:srgbClr val="FBAE40"/>
          </p15:clr>
        </p15:guide>
        <p15:guide id="4" orient="horz" pos="88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Column Photo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3C0532-DBFF-2022-5F35-01DC75E41C0E}"/>
              </a:ext>
            </a:extLst>
          </p:cNvPr>
          <p:cNvSpPr/>
          <p:nvPr userDrawn="1"/>
        </p:nvSpPr>
        <p:spPr>
          <a:xfrm>
            <a:off x="0" y="1402915"/>
            <a:ext cx="121920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13421"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353800" cy="4806951"/>
          </a:xfrm>
          <a:noFill/>
        </p:spPr>
        <p:txBody>
          <a:bodyPr lIns="0" tIns="182880" rIns="0" bIns="0">
            <a:noAutofit/>
          </a:bodyPr>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rgbClr val="C8FF08"/>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8" name="Picture 7" descr="Text&#10;&#10;Description automatically generated">
            <a:extLst>
              <a:ext uri="{FF2B5EF4-FFF2-40B4-BE49-F238E27FC236}">
                <a16:creationId xmlns:a16="http://schemas.microsoft.com/office/drawing/2014/main" id="{DCECCD58-6B53-F6DC-FD8A-F86F07E65273}"/>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208661785"/>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596771" y="6492875"/>
            <a:ext cx="5397112" cy="365125"/>
          </a:xfrm>
        </p:spPr>
        <p:txBody>
          <a:bodyPr/>
          <a:lstStyle>
            <a:lvl1pPr>
              <a:defRPr>
                <a:solidFill>
                  <a:srgbClr val="FAFAFA"/>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596771" y="2481592"/>
            <a:ext cx="10706100" cy="1861808"/>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596771"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descr="Text&#10;&#10;Description automatically generated">
            <a:extLst>
              <a:ext uri="{FF2B5EF4-FFF2-40B4-BE49-F238E27FC236}">
                <a16:creationId xmlns:a16="http://schemas.microsoft.com/office/drawing/2014/main" id="{404FB6B5-AF11-DEA2-266C-D4A71FA4E0A7}"/>
              </a:ext>
            </a:extLst>
          </p:cNvPr>
          <p:cNvPicPr>
            <a:picLocks noChangeAspect="1"/>
          </p:cNvPicPr>
          <p:nvPr userDrawn="1"/>
        </p:nvPicPr>
        <p:blipFill>
          <a:blip r:embed="rId2"/>
          <a:stretch>
            <a:fillRect/>
          </a:stretch>
        </p:blipFill>
        <p:spPr>
          <a:xfrm>
            <a:off x="268025" y="272267"/>
            <a:ext cx="2606040" cy="814067"/>
          </a:xfrm>
          <a:prstGeom prst="rect">
            <a:avLst/>
          </a:prstGeom>
        </p:spPr>
      </p:pic>
      <p:cxnSp>
        <p:nvCxnSpPr>
          <p:cNvPr id="4" name="Straight Connector 3">
            <a:extLst>
              <a:ext uri="{FF2B5EF4-FFF2-40B4-BE49-F238E27FC236}">
                <a16:creationId xmlns:a16="http://schemas.microsoft.com/office/drawing/2014/main" id="{7CEC064B-505B-2B8A-CC1B-FFEE37B6694E}"/>
              </a:ext>
            </a:extLst>
          </p:cNvPr>
          <p:cNvCxnSpPr>
            <a:cxnSpLocks/>
          </p:cNvCxnSpPr>
          <p:nvPr userDrawn="1"/>
        </p:nvCxnSpPr>
        <p:spPr>
          <a:xfrm>
            <a:off x="444366" y="2444249"/>
            <a:ext cx="0" cy="447992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1907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userDrawn="1">
          <p15:clr>
            <a:srgbClr val="FBAE40"/>
          </p15:clr>
        </p15:guide>
        <p15:guide id="3" orient="horz" pos="27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110718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25720672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2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77323" cy="4570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a:solidFill>
            <a:srgbClr val="E3E3E3"/>
          </a:solidFill>
        </p:spPr>
        <p:txBody>
          <a:bodyPr lIns="182880" tIns="182880" rIns="182880" bIns="182880"/>
          <a:lstStyle>
            <a:lvl2pPr marL="174625" indent="-174625">
              <a:buClr>
                <a:schemeClr val="tx2"/>
              </a:buClr>
              <a:buFont typeface="Arial" panose="020B0604020202020204" pitchFamily="34" charset="0"/>
              <a:buChar char="•"/>
              <a:defRPr/>
            </a:lvl2pPr>
            <a:lvl3pPr>
              <a:buClr>
                <a:schemeClr val="tx2"/>
              </a:buClr>
              <a:defRPr/>
            </a:lvl3pPr>
            <a:lvl4pPr>
              <a:buClr>
                <a:schemeClr val="tx2"/>
              </a:buClr>
              <a:defRPr/>
            </a:lvl4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2C2A4A3E-D4B8-672E-E828-A2571A7B04D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73984719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82432"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50"/>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4206539"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1"/>
            <a:ext cx="3502152" cy="4806950"/>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6EE8FD0A-8C5E-E7DE-4656-7844FF43109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81804034"/>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88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 Column Boxe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3263899" y="1403349"/>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D1F40F60-BBD9-9E4F-84D2-0B668EDB1695}"/>
              </a:ext>
            </a:extLst>
          </p:cNvPr>
          <p:cNvSpPr>
            <a:spLocks noGrp="1"/>
          </p:cNvSpPr>
          <p:nvPr>
            <p:ph idx="14" hasCustomPrompt="1"/>
          </p:nvPr>
        </p:nvSpPr>
        <p:spPr>
          <a:xfrm>
            <a:off x="609600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9" name="Content Placeholder 2">
            <a:extLst>
              <a:ext uri="{FF2B5EF4-FFF2-40B4-BE49-F238E27FC236}">
                <a16:creationId xmlns:a16="http://schemas.microsoft.com/office/drawing/2014/main" id="{3AA94E17-ACE2-234E-94FB-6DBEE6BAF77B}"/>
              </a:ext>
            </a:extLst>
          </p:cNvPr>
          <p:cNvSpPr>
            <a:spLocks noGrp="1"/>
          </p:cNvSpPr>
          <p:nvPr>
            <p:ph idx="15" hasCustomPrompt="1"/>
          </p:nvPr>
        </p:nvSpPr>
        <p:spPr>
          <a:xfrm>
            <a:off x="8934450" y="1403350"/>
            <a:ext cx="2569464"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A126E61B-5B00-C74E-A14F-005A2D3E23E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758873889"/>
      </p:ext>
    </p:extLst>
  </p:cSld>
  <p:clrMapOvr>
    <a:masterClrMapping/>
  </p:clrMapOvr>
  <p:extLst>
    <p:ext uri="{DCECCB84-F9BA-43D5-87BE-67443E8EF086}">
      <p15:sldGuideLst xmlns:p15="http://schemas.microsoft.com/office/powerpoint/2012/main">
        <p15:guide id="1" pos="2056" userDrawn="1">
          <p15:clr>
            <a:srgbClr val="FBAE40"/>
          </p15:clr>
        </p15:guide>
        <p15:guide id="2" pos="5628" userDrawn="1">
          <p15:clr>
            <a:srgbClr val="FBAE40"/>
          </p15:clr>
        </p15:guide>
        <p15:guide id="3" pos="3840" userDrawn="1">
          <p15:clr>
            <a:srgbClr val="FBAE40"/>
          </p15:clr>
        </p15:guide>
        <p15:guide id="4" orient="horz" pos="88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Boxed Asymmetrical">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89076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099" y="1403349"/>
            <a:ext cx="7292975"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8" name="Content Placeholder 2">
            <a:extLst>
              <a:ext uri="{FF2B5EF4-FFF2-40B4-BE49-F238E27FC236}">
                <a16:creationId xmlns:a16="http://schemas.microsoft.com/office/drawing/2014/main" id="{5C934C23-704D-AE40-866D-BF6B0DCFEA7C}"/>
              </a:ext>
            </a:extLst>
          </p:cNvPr>
          <p:cNvSpPr>
            <a:spLocks noGrp="1"/>
          </p:cNvSpPr>
          <p:nvPr>
            <p:ph idx="14" hasCustomPrompt="1"/>
          </p:nvPr>
        </p:nvSpPr>
        <p:spPr>
          <a:xfrm>
            <a:off x="7989707" y="1403350"/>
            <a:ext cx="3502152" cy="4806951"/>
          </a:xfrm>
          <a:solidFill>
            <a:srgbClr val="E3E3E3"/>
          </a:solidFill>
        </p:spPr>
        <p:txBody>
          <a:bodyPr lIns="182880" tIns="182880" rIns="182880" bIns="182880"/>
          <a:lstStyle>
            <a:lvl2pPr marL="174625" indent="-174625">
              <a:buClrTx/>
              <a:buFont typeface="Arial" panose="020B0604020202020204" pitchFamily="34" charset="0"/>
              <a:buChar char="•"/>
              <a:defRPr/>
            </a:lvl2pPr>
            <a:lvl3pPr>
              <a:buClrTx/>
              <a:defRPr/>
            </a:lvl3pPr>
            <a:lvl4pPr>
              <a:buClrTx/>
              <a:defRPr/>
            </a:lvl4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1321A8AC-94BF-D6B2-1376-53BEE47F726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085943709"/>
      </p:ext>
    </p:extLst>
  </p:cSld>
  <p:clrMapOvr>
    <a:masterClrMapping/>
  </p:clrMapOvr>
  <p:extLst>
    <p:ext uri="{DCECCB84-F9BA-43D5-87BE-67443E8EF086}">
      <p15:sldGuideLst xmlns:p15="http://schemas.microsoft.com/office/powerpoint/2012/main">
        <p15:guide id="2" pos="5030" userDrawn="1">
          <p15:clr>
            <a:srgbClr val="FBAE40"/>
          </p15:clr>
        </p15:guide>
        <p15:guide id="3" orient="horz" pos="88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rgbClr val="C8FF08"/>
                </a:solidFill>
                <a:latin typeface="Sons Condensed Extrabold" panose="02060906060206060203" pitchFamily="18" charset="0"/>
              </a:defRPr>
            </a:lvl1pPr>
          </a:lstStyle>
          <a:p>
            <a:r>
              <a:rPr lang="en-US" dirty="0"/>
              <a:t>CLICK TO EDIT MASTER TITLE STYLE</a:t>
            </a:r>
          </a:p>
        </p:txBody>
      </p:sp>
      <p:pic>
        <p:nvPicPr>
          <p:cNvPr id="7" name="Picture 6" descr="Text&#10;&#10;Description automatically generated">
            <a:extLst>
              <a:ext uri="{FF2B5EF4-FFF2-40B4-BE49-F238E27FC236}">
                <a16:creationId xmlns:a16="http://schemas.microsoft.com/office/drawing/2014/main" id="{C821F4BE-79DE-EBCE-62E2-F24155984D9E}"/>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Section Number">
            <a:extLst>
              <a:ext uri="{FF2B5EF4-FFF2-40B4-BE49-F238E27FC236}">
                <a16:creationId xmlns:a16="http://schemas.microsoft.com/office/drawing/2014/main" id="{107E2ABA-1900-FC00-3E5B-96B0338B47BC}"/>
              </a:ext>
            </a:extLst>
          </p:cNvPr>
          <p:cNvSpPr>
            <a:spLocks noGrp="1"/>
          </p:cNvSpPr>
          <p:nvPr>
            <p:ph type="body" sz="quarter" idx="13" hasCustomPrompt="1"/>
          </p:nvPr>
        </p:nvSpPr>
        <p:spPr>
          <a:xfrm>
            <a:off x="419100" y="1922078"/>
            <a:ext cx="2660530" cy="365760"/>
          </a:xfrm>
          <a:noFill/>
        </p:spPr>
        <p:txBody>
          <a:bodyPr wrap="none">
            <a:noAutofit/>
          </a:bodyPr>
          <a:lstStyle>
            <a:lvl1pPr>
              <a:spcAft>
                <a:spcPts val="0"/>
              </a:spcAft>
              <a:defRPr sz="1600" cap="all" baseline="0">
                <a:solidFill>
                  <a:schemeClr val="tx1"/>
                </a:solidFill>
              </a:defRPr>
            </a:lvl1pPr>
          </a:lstStyle>
          <a:p>
            <a:pPr lvl="0"/>
            <a:r>
              <a:rPr lang="en-US" dirty="0"/>
              <a:t>[Optional section ##]</a:t>
            </a:r>
          </a:p>
        </p:txBody>
      </p:sp>
    </p:spTree>
    <p:extLst>
      <p:ext uri="{BB962C8B-B14F-4D97-AF65-F5344CB8AC3E}">
        <p14:creationId xmlns:p14="http://schemas.microsoft.com/office/powerpoint/2010/main" val="1263291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userDrawn="1">
          <p15:clr>
            <a:srgbClr val="FBAE40"/>
          </p15:clr>
        </p15:guide>
        <p15:guide id="4" orient="horz" pos="273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10" name="Section Number">
            <a:extLst>
              <a:ext uri="{FF2B5EF4-FFF2-40B4-BE49-F238E27FC236}">
                <a16:creationId xmlns:a16="http://schemas.microsoft.com/office/drawing/2014/main" id="{E0E81EB4-471C-3F45-B7C7-3BCA82925019}"/>
              </a:ext>
            </a:extLst>
          </p:cNvPr>
          <p:cNvSpPr>
            <a:spLocks noGrp="1"/>
          </p:cNvSpPr>
          <p:nvPr>
            <p:ph type="body" sz="quarter" idx="13" hasCustomPrompt="1"/>
          </p:nvPr>
        </p:nvSpPr>
        <p:spPr>
          <a:xfrm>
            <a:off x="419100" y="1922078"/>
            <a:ext cx="2608772" cy="365760"/>
          </a:xfrm>
          <a:noFill/>
        </p:spPr>
        <p:txBody>
          <a:bodyPr wrap="none">
            <a:noAutofit/>
          </a:bodyPr>
          <a:lstStyle>
            <a:lvl1pPr>
              <a:spcAft>
                <a:spcPts val="0"/>
              </a:spcAft>
              <a:defRPr sz="1600" cap="all" baseline="0">
                <a:solidFill>
                  <a:schemeClr val="tx2"/>
                </a:solidFill>
              </a:defRPr>
            </a:lvl1pPr>
          </a:lstStyle>
          <a:p>
            <a:pPr lvl="0"/>
            <a:r>
              <a:rPr lang="en-US" dirty="0"/>
              <a:t>[Optional section ##]</a:t>
            </a:r>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itle 1">
            <a:extLst>
              <a:ext uri="{FF2B5EF4-FFF2-40B4-BE49-F238E27FC236}">
                <a16:creationId xmlns:a16="http://schemas.microsoft.com/office/drawing/2014/main" id="{B449274D-327F-3626-5718-4266E3B0BCE4}"/>
              </a:ext>
            </a:extLst>
          </p:cNvPr>
          <p:cNvSpPr>
            <a:spLocks noGrp="1"/>
          </p:cNvSpPr>
          <p:nvPr>
            <p:ph type="title" hasCustomPrompt="1"/>
          </p:nvPr>
        </p:nvSpPr>
        <p:spPr>
          <a:xfrm>
            <a:off x="427383" y="2378075"/>
            <a:ext cx="6875785" cy="1965325"/>
          </a:xfrm>
        </p:spPr>
        <p:txBody>
          <a:bodyPr anchor="t" anchorCtr="0"/>
          <a:lstStyle>
            <a:lvl1pPr>
              <a:lnSpc>
                <a:spcPts val="5400"/>
              </a:lnSpc>
              <a:defRPr sz="6000" cap="all" baseline="0">
                <a:solidFill>
                  <a:schemeClr val="tx1"/>
                </a:solidFill>
                <a:latin typeface="Sons Condensed Extrabold" panose="02060906060206060203" pitchFamily="18" charset="0"/>
              </a:defRPr>
            </a:lvl1pPr>
          </a:lstStyle>
          <a:p>
            <a:r>
              <a:rPr lang="en-US" dirty="0"/>
              <a:t>CLICK TO EDIT MASTER TITLE STYLE</a:t>
            </a:r>
          </a:p>
        </p:txBody>
      </p:sp>
    </p:spTree>
    <p:extLst>
      <p:ext uri="{BB962C8B-B14F-4D97-AF65-F5344CB8AC3E}">
        <p14:creationId xmlns:p14="http://schemas.microsoft.com/office/powerpoint/2010/main" val="42288924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8DF85884-5EEF-2342-9652-061EE3FFEC7D}"/>
              </a:ext>
            </a:extLst>
          </p:cNvPr>
          <p:cNvSpPr>
            <a:spLocks noGrp="1"/>
          </p:cNvSpPr>
          <p:nvPr>
            <p:ph type="title" hasCustomPrompt="1"/>
          </p:nvPr>
        </p:nvSpPr>
        <p:spPr>
          <a:xfrm>
            <a:off x="419100" y="2378075"/>
            <a:ext cx="6896100" cy="1965325"/>
          </a:xfrm>
        </p:spPr>
        <p:txBody>
          <a:bodyPr anchor="t" anchorCtr="0"/>
          <a:lstStyle>
            <a:lvl1pPr>
              <a:lnSpc>
                <a:spcPts val="5400"/>
              </a:lnSpc>
              <a:defRPr sz="6000" cap="all" baseline="0">
                <a:solidFill>
                  <a:srgbClr val="005E60"/>
                </a:solidFill>
                <a:latin typeface="Sons Condensed Extrabold" panose="02060906060206060203" pitchFamily="18" charset="0"/>
              </a:defRPr>
            </a:lvl1pPr>
          </a:lstStyle>
          <a:p>
            <a:r>
              <a:rPr lang="en-US" dirty="0"/>
              <a:t>CLICK TO EDIT MASTER TITLE STYLE</a:t>
            </a:r>
          </a:p>
        </p:txBody>
      </p:sp>
      <p:pic>
        <p:nvPicPr>
          <p:cNvPr id="3" name="Picture 2" descr="Text&#10;&#10;Description automatically generated">
            <a:extLst>
              <a:ext uri="{FF2B5EF4-FFF2-40B4-BE49-F238E27FC236}">
                <a16:creationId xmlns:a16="http://schemas.microsoft.com/office/drawing/2014/main" id="{2F5188B4-2B91-7D7A-D602-95ABB4BAA002}"/>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Section Number">
            <a:extLst>
              <a:ext uri="{FF2B5EF4-FFF2-40B4-BE49-F238E27FC236}">
                <a16:creationId xmlns:a16="http://schemas.microsoft.com/office/drawing/2014/main" id="{1C20CF72-79D7-2D57-1E9C-4C8386102CFA}"/>
              </a:ext>
            </a:extLst>
          </p:cNvPr>
          <p:cNvSpPr>
            <a:spLocks noGrp="1"/>
          </p:cNvSpPr>
          <p:nvPr>
            <p:ph type="body" sz="quarter" idx="14" hasCustomPrompt="1"/>
          </p:nvPr>
        </p:nvSpPr>
        <p:spPr>
          <a:xfrm>
            <a:off x="419100" y="1922078"/>
            <a:ext cx="3273006" cy="365760"/>
          </a:xfrm>
          <a:noFill/>
        </p:spPr>
        <p:txBody>
          <a:bodyPr wrap="none">
            <a:noAutofit/>
          </a:bodyPr>
          <a:lstStyle>
            <a:lvl1pPr>
              <a:spcAft>
                <a:spcPts val="0"/>
              </a:spcAft>
              <a:defRPr lang="en-US" sz="1600" kern="1200" cap="all" baseline="0" dirty="0">
                <a:solidFill>
                  <a:srgbClr val="212121"/>
                </a:solidFill>
                <a:latin typeface="Inter" panose="02000503000000020004" pitchFamily="2" charset="0"/>
                <a:ea typeface="+mn-ea"/>
                <a:cs typeface="+mn-cs"/>
              </a:defRPr>
            </a:lvl1pPr>
          </a:lstStyle>
          <a:p>
            <a:pPr marL="0" lvl="0" indent="0" algn="l" defTabSz="914400" rtl="0" eaLnBrk="1" latinLnBrk="0" hangingPunct="1">
              <a:lnSpc>
                <a:spcPct val="100000"/>
              </a:lnSpc>
              <a:spcBef>
                <a:spcPts val="0"/>
              </a:spcBef>
              <a:spcAft>
                <a:spcPts val="0"/>
              </a:spcAft>
              <a:buClr>
                <a:schemeClr val="tx1"/>
              </a:buClr>
              <a:buFont typeface="Arial" panose="020B0604020202020204" pitchFamily="34" charset="0"/>
              <a:buNone/>
            </a:pPr>
            <a:r>
              <a:rPr lang="en-US" dirty="0"/>
              <a:t>[Optional section ##]</a:t>
            </a:r>
          </a:p>
        </p:txBody>
      </p:sp>
    </p:spTree>
    <p:extLst>
      <p:ext uri="{BB962C8B-B14F-4D97-AF65-F5344CB8AC3E}">
        <p14:creationId xmlns:p14="http://schemas.microsoft.com/office/powerpoint/2010/main" val="19714722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808260-87F5-684E-B4AE-F4EFAA65FF4F}"/>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BADAAE3E-8C1F-854F-A5B6-DE2B8F20033B}"/>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pic>
        <p:nvPicPr>
          <p:cNvPr id="4" name="Picture 3" descr="Text&#10;&#10;Description automatically generated">
            <a:extLst>
              <a:ext uri="{FF2B5EF4-FFF2-40B4-BE49-F238E27FC236}">
                <a16:creationId xmlns:a16="http://schemas.microsoft.com/office/drawing/2014/main" id="{592B45FF-A1AE-61C0-351C-FC46C4660695}"/>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484835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4" orient="horz" pos="27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s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716938" cy="457020"/>
          </a:xfrm>
        </p:spPr>
        <p:txBody>
          <a:bodyPr/>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rgbClr val="C8FF08"/>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18125"/>
            <a:ext cx="3840480" cy="892175"/>
          </a:xfrm>
        </p:spPr>
        <p:txBody>
          <a:bodyPr/>
          <a:lstStyle>
            <a:lvl1pPr>
              <a:lnSpc>
                <a:spcPct val="100000"/>
              </a:lnSpc>
              <a:spcAft>
                <a:spcPts val="0"/>
              </a:spcAft>
              <a:defRPr sz="1200" b="1">
                <a:solidFill>
                  <a:schemeClr val="tx1"/>
                </a:solidFill>
              </a:defRPr>
            </a:lvl1pPr>
            <a:lvl2pPr marL="0" indent="0">
              <a:spcAft>
                <a:spcPts val="0"/>
              </a:spcAft>
              <a:buNone/>
              <a:defRPr sz="1200">
                <a:solidFill>
                  <a:schemeClr val="tx1"/>
                </a:solidFill>
              </a:defRPr>
            </a:lvl2pPr>
            <a:lvl3pPr marL="3175" indent="0">
              <a:spcAft>
                <a:spcPts val="0"/>
              </a:spcAft>
              <a:buNone/>
              <a:tabLst/>
              <a:defRPr sz="1200">
                <a:solidFill>
                  <a:schemeClr val="tx1"/>
                </a:solidFill>
              </a:defRPr>
            </a:lvl3pPr>
            <a:lvl4pPr marL="109728" indent="-109728">
              <a:spcAft>
                <a:spcPts val="200"/>
              </a:spcAft>
              <a:buClr>
                <a:schemeClr val="tx1"/>
              </a:buClr>
              <a:buFont typeface="Arial"/>
              <a:buChar char="–"/>
              <a:tabLst/>
              <a:defRPr sz="1000">
                <a:solidFill>
                  <a:schemeClr val="tx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Text&#10;&#10;Description automatically generated">
            <a:extLst>
              <a:ext uri="{FF2B5EF4-FFF2-40B4-BE49-F238E27FC236}">
                <a16:creationId xmlns:a16="http://schemas.microsoft.com/office/drawing/2014/main" id="{FD051AE3-C2A3-6884-82E8-0091361DC8B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2631165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pos="1248" userDrawn="1">
          <p15:clr>
            <a:srgbClr val="FBAE40"/>
          </p15:clr>
        </p15:guide>
        <p15:guide id="3" pos="4128" userDrawn="1">
          <p15:clr>
            <a:srgbClr val="FBAE40"/>
          </p15:clr>
        </p15:guide>
        <p15:guide id="4" pos="4824" userDrawn="1">
          <p15:clr>
            <a:srgbClr val="FBAE40"/>
          </p15:clr>
        </p15:guide>
        <p15:guide id="5" orient="horz" pos="884" userDrawn="1">
          <p15:clr>
            <a:srgbClr val="FBAE40"/>
          </p15:clr>
        </p15:guide>
        <p15:guide id="6" orient="horz" pos="1498" userDrawn="1">
          <p15:clr>
            <a:srgbClr val="FBAE40"/>
          </p15:clr>
        </p15:guide>
        <p15:guide id="7" orient="horz" pos="2116" userDrawn="1">
          <p15:clr>
            <a:srgbClr val="FBAE40"/>
          </p15:clr>
        </p15:guide>
        <p15:guide id="8" orient="horz" pos="2736" userDrawn="1">
          <p15:clr>
            <a:srgbClr val="FBAE40"/>
          </p15:clr>
        </p15:guide>
        <p15:guide id="9" orient="horz" pos="3350" userDrawn="1">
          <p15:clr>
            <a:srgbClr val="FBAE40"/>
          </p15:clr>
        </p15:guide>
        <p15:guide id="10" pos="5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Light Photo Background">
    <p:bg>
      <p:bgPr>
        <a:solidFill>
          <a:schemeClr val="tx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D9E1DC37-7617-9EED-CD74-B8909A49A546}"/>
              </a:ext>
            </a:extLst>
          </p:cNvPr>
          <p:cNvPicPr>
            <a:picLocks noChangeAspect="1"/>
          </p:cNvPicPr>
          <p:nvPr userDrawn="1"/>
        </p:nvPicPr>
        <p:blipFill>
          <a:blip r:embed="rId2"/>
          <a:stretch>
            <a:fillRect/>
          </a:stretch>
        </p:blipFill>
        <p:spPr>
          <a:xfrm>
            <a:off x="279519" y="272267"/>
            <a:ext cx="2606040" cy="814067"/>
          </a:xfrm>
          <a:prstGeom prst="rect">
            <a:avLst/>
          </a:prstGeom>
        </p:spPr>
      </p:pic>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431618" cy="365125"/>
          </a:xfrm>
        </p:spPr>
        <p:txBody>
          <a:bodyPr/>
          <a:lstStyle>
            <a:lvl1pPr>
              <a:defRPr>
                <a:solidFill>
                  <a:srgbClr val="21212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rgbClr val="005E60"/>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rgbClr val="21212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104964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s 3">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rgbClr val="005E60"/>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F4F0CB69-A8C9-3148-BE3D-A492C022E5FA}"/>
              </a:ext>
            </a:extLst>
          </p:cNvPr>
          <p:cNvSpPr>
            <a:spLocks noGrp="1"/>
          </p:cNvSpPr>
          <p:nvPr>
            <p:ph type="body" sz="quarter" idx="13" hasCustomPrompt="1"/>
          </p:nvPr>
        </p:nvSpPr>
        <p:spPr>
          <a:xfrm>
            <a:off x="8763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1" name="Text Placeholder 9">
            <a:extLst>
              <a:ext uri="{FF2B5EF4-FFF2-40B4-BE49-F238E27FC236}">
                <a16:creationId xmlns:a16="http://schemas.microsoft.com/office/drawing/2014/main" id="{73263E97-D3AD-CB4D-A38F-E36DBD10B2B0}"/>
              </a:ext>
            </a:extLst>
          </p:cNvPr>
          <p:cNvSpPr>
            <a:spLocks noGrp="1"/>
          </p:cNvSpPr>
          <p:nvPr>
            <p:ph type="body" sz="quarter" idx="14" hasCustomPrompt="1"/>
          </p:nvPr>
        </p:nvSpPr>
        <p:spPr>
          <a:xfrm>
            <a:off x="8763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2" name="Text Placeholder 9">
            <a:extLst>
              <a:ext uri="{FF2B5EF4-FFF2-40B4-BE49-F238E27FC236}">
                <a16:creationId xmlns:a16="http://schemas.microsoft.com/office/drawing/2014/main" id="{40C84B42-6275-4644-86D4-ECD146789AA4}"/>
              </a:ext>
            </a:extLst>
          </p:cNvPr>
          <p:cNvSpPr>
            <a:spLocks noGrp="1"/>
          </p:cNvSpPr>
          <p:nvPr>
            <p:ph type="body" sz="quarter" idx="15" hasCustomPrompt="1"/>
          </p:nvPr>
        </p:nvSpPr>
        <p:spPr>
          <a:xfrm>
            <a:off x="8763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3" name="Text Placeholder 9">
            <a:extLst>
              <a:ext uri="{FF2B5EF4-FFF2-40B4-BE49-F238E27FC236}">
                <a16:creationId xmlns:a16="http://schemas.microsoft.com/office/drawing/2014/main" id="{C0F8B490-4361-CC4A-9F61-79B2E81AFCDE}"/>
              </a:ext>
            </a:extLst>
          </p:cNvPr>
          <p:cNvSpPr>
            <a:spLocks noGrp="1"/>
          </p:cNvSpPr>
          <p:nvPr>
            <p:ph type="body" sz="quarter" idx="16" hasCustomPrompt="1"/>
          </p:nvPr>
        </p:nvSpPr>
        <p:spPr>
          <a:xfrm>
            <a:off x="8763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4" name="Text Placeholder 9">
            <a:extLst>
              <a:ext uri="{FF2B5EF4-FFF2-40B4-BE49-F238E27FC236}">
                <a16:creationId xmlns:a16="http://schemas.microsoft.com/office/drawing/2014/main" id="{73CABFCA-A501-7E4D-9263-58563C08AE0E}"/>
              </a:ext>
            </a:extLst>
          </p:cNvPr>
          <p:cNvSpPr>
            <a:spLocks noGrp="1"/>
          </p:cNvSpPr>
          <p:nvPr>
            <p:ph type="body" sz="quarter" idx="17" hasCustomPrompt="1"/>
          </p:nvPr>
        </p:nvSpPr>
        <p:spPr>
          <a:xfrm>
            <a:off x="8763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7" name="Text Placeholder 9">
            <a:extLst>
              <a:ext uri="{FF2B5EF4-FFF2-40B4-BE49-F238E27FC236}">
                <a16:creationId xmlns:a16="http://schemas.microsoft.com/office/drawing/2014/main" id="{6AC87837-1EA6-2349-931C-E6FFFB8DBB27}"/>
              </a:ext>
            </a:extLst>
          </p:cNvPr>
          <p:cNvSpPr>
            <a:spLocks noGrp="1"/>
          </p:cNvSpPr>
          <p:nvPr>
            <p:ph type="body" sz="quarter" idx="18" hasCustomPrompt="1"/>
          </p:nvPr>
        </p:nvSpPr>
        <p:spPr>
          <a:xfrm>
            <a:off x="6553200" y="14033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8" name="Text Placeholder 9">
            <a:extLst>
              <a:ext uri="{FF2B5EF4-FFF2-40B4-BE49-F238E27FC236}">
                <a16:creationId xmlns:a16="http://schemas.microsoft.com/office/drawing/2014/main" id="{36138EAC-7695-894D-BBD4-055459A09359}"/>
              </a:ext>
            </a:extLst>
          </p:cNvPr>
          <p:cNvSpPr>
            <a:spLocks noGrp="1"/>
          </p:cNvSpPr>
          <p:nvPr>
            <p:ph type="body" sz="quarter" idx="19" hasCustomPrompt="1"/>
          </p:nvPr>
        </p:nvSpPr>
        <p:spPr>
          <a:xfrm>
            <a:off x="6553200" y="2378075"/>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19" name="Text Placeholder 9">
            <a:extLst>
              <a:ext uri="{FF2B5EF4-FFF2-40B4-BE49-F238E27FC236}">
                <a16:creationId xmlns:a16="http://schemas.microsoft.com/office/drawing/2014/main" id="{C737E5CF-1F7C-5649-A592-CC25861D2D5B}"/>
              </a:ext>
            </a:extLst>
          </p:cNvPr>
          <p:cNvSpPr>
            <a:spLocks noGrp="1"/>
          </p:cNvSpPr>
          <p:nvPr>
            <p:ph type="body" sz="quarter" idx="20" hasCustomPrompt="1"/>
          </p:nvPr>
        </p:nvSpPr>
        <p:spPr>
          <a:xfrm>
            <a:off x="6553200" y="3359150"/>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0" name="Text Placeholder 9">
            <a:extLst>
              <a:ext uri="{FF2B5EF4-FFF2-40B4-BE49-F238E27FC236}">
                <a16:creationId xmlns:a16="http://schemas.microsoft.com/office/drawing/2014/main" id="{0070BC90-9746-8846-93B3-5F5CE932FF9B}"/>
              </a:ext>
            </a:extLst>
          </p:cNvPr>
          <p:cNvSpPr>
            <a:spLocks noGrp="1"/>
          </p:cNvSpPr>
          <p:nvPr>
            <p:ph type="body" sz="quarter" idx="21" hasCustomPrompt="1"/>
          </p:nvPr>
        </p:nvSpPr>
        <p:spPr>
          <a:xfrm>
            <a:off x="6553200" y="4343399"/>
            <a:ext cx="1104900" cy="914400"/>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1" name="Text Placeholder 9">
            <a:extLst>
              <a:ext uri="{FF2B5EF4-FFF2-40B4-BE49-F238E27FC236}">
                <a16:creationId xmlns:a16="http://schemas.microsoft.com/office/drawing/2014/main" id="{60960AB0-B647-2C4E-AAFE-66E5B8F1A5C6}"/>
              </a:ext>
            </a:extLst>
          </p:cNvPr>
          <p:cNvSpPr>
            <a:spLocks noGrp="1"/>
          </p:cNvSpPr>
          <p:nvPr>
            <p:ph type="body" sz="quarter" idx="22" hasCustomPrompt="1"/>
          </p:nvPr>
        </p:nvSpPr>
        <p:spPr>
          <a:xfrm>
            <a:off x="6553200" y="5318126"/>
            <a:ext cx="1104900" cy="892175"/>
          </a:xfrm>
        </p:spPr>
        <p:txBody>
          <a:bodyPr/>
          <a:lstStyle>
            <a:lvl1pPr>
              <a:lnSpc>
                <a:spcPct val="80000"/>
              </a:lnSpc>
              <a:spcAft>
                <a:spcPts val="0"/>
              </a:spcAft>
              <a:defRPr sz="5700">
                <a:solidFill>
                  <a:schemeClr val="tx2"/>
                </a:solidFill>
                <a:latin typeface="Sons Condensed Extrabold" panose="02060906060206060203" pitchFamily="18" charset="0"/>
              </a:defRPr>
            </a:lvl1pPr>
          </a:lstStyle>
          <a:p>
            <a:pPr lvl="0"/>
            <a:r>
              <a:rPr lang="en-US" dirty="0"/>
              <a:t>##</a:t>
            </a:r>
          </a:p>
        </p:txBody>
      </p:sp>
      <p:sp>
        <p:nvSpPr>
          <p:cNvPr id="25" name="Text Placeholder 24">
            <a:extLst>
              <a:ext uri="{FF2B5EF4-FFF2-40B4-BE49-F238E27FC236}">
                <a16:creationId xmlns:a16="http://schemas.microsoft.com/office/drawing/2014/main" id="{4247BEE3-7D76-F644-BDAB-16ED5A8288C2}"/>
              </a:ext>
            </a:extLst>
          </p:cNvPr>
          <p:cNvSpPr>
            <a:spLocks noGrp="1"/>
          </p:cNvSpPr>
          <p:nvPr>
            <p:ph type="body" sz="quarter" idx="23"/>
          </p:nvPr>
        </p:nvSpPr>
        <p:spPr>
          <a:xfrm>
            <a:off x="19812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ext Placeholder 24">
            <a:extLst>
              <a:ext uri="{FF2B5EF4-FFF2-40B4-BE49-F238E27FC236}">
                <a16:creationId xmlns:a16="http://schemas.microsoft.com/office/drawing/2014/main" id="{321EEC92-A39E-E94D-B2E6-F86BAE8543AF}"/>
              </a:ext>
            </a:extLst>
          </p:cNvPr>
          <p:cNvSpPr>
            <a:spLocks noGrp="1"/>
          </p:cNvSpPr>
          <p:nvPr>
            <p:ph type="body" sz="quarter" idx="24"/>
          </p:nvPr>
        </p:nvSpPr>
        <p:spPr>
          <a:xfrm>
            <a:off x="19812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8" name="Text Placeholder 24">
            <a:extLst>
              <a:ext uri="{FF2B5EF4-FFF2-40B4-BE49-F238E27FC236}">
                <a16:creationId xmlns:a16="http://schemas.microsoft.com/office/drawing/2014/main" id="{05A623ED-65B4-834F-8518-DA9B1269F13D}"/>
              </a:ext>
            </a:extLst>
          </p:cNvPr>
          <p:cNvSpPr>
            <a:spLocks noGrp="1"/>
          </p:cNvSpPr>
          <p:nvPr>
            <p:ph type="body" sz="quarter" idx="25"/>
          </p:nvPr>
        </p:nvSpPr>
        <p:spPr>
          <a:xfrm>
            <a:off x="19812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ext Placeholder 24">
            <a:extLst>
              <a:ext uri="{FF2B5EF4-FFF2-40B4-BE49-F238E27FC236}">
                <a16:creationId xmlns:a16="http://schemas.microsoft.com/office/drawing/2014/main" id="{27D82EA8-413C-D24C-A022-A5076609146A}"/>
              </a:ext>
            </a:extLst>
          </p:cNvPr>
          <p:cNvSpPr>
            <a:spLocks noGrp="1"/>
          </p:cNvSpPr>
          <p:nvPr>
            <p:ph type="body" sz="quarter" idx="26"/>
          </p:nvPr>
        </p:nvSpPr>
        <p:spPr>
          <a:xfrm>
            <a:off x="19812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0" name="Text Placeholder 24">
            <a:extLst>
              <a:ext uri="{FF2B5EF4-FFF2-40B4-BE49-F238E27FC236}">
                <a16:creationId xmlns:a16="http://schemas.microsoft.com/office/drawing/2014/main" id="{37E7239D-DEAC-7F4E-BAF6-9D7D97413F9A}"/>
              </a:ext>
            </a:extLst>
          </p:cNvPr>
          <p:cNvSpPr>
            <a:spLocks noGrp="1"/>
          </p:cNvSpPr>
          <p:nvPr>
            <p:ph type="body" sz="quarter" idx="27"/>
          </p:nvPr>
        </p:nvSpPr>
        <p:spPr>
          <a:xfrm>
            <a:off x="1981200" y="5318125"/>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24">
            <a:extLst>
              <a:ext uri="{FF2B5EF4-FFF2-40B4-BE49-F238E27FC236}">
                <a16:creationId xmlns:a16="http://schemas.microsoft.com/office/drawing/2014/main" id="{B11C7D85-DC2F-A745-ADB8-A7CA8256E3D0}"/>
              </a:ext>
            </a:extLst>
          </p:cNvPr>
          <p:cNvSpPr>
            <a:spLocks noGrp="1"/>
          </p:cNvSpPr>
          <p:nvPr>
            <p:ph type="body" sz="quarter" idx="28"/>
          </p:nvPr>
        </p:nvSpPr>
        <p:spPr>
          <a:xfrm>
            <a:off x="7658100" y="14033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2" name="Text Placeholder 24">
            <a:extLst>
              <a:ext uri="{FF2B5EF4-FFF2-40B4-BE49-F238E27FC236}">
                <a16:creationId xmlns:a16="http://schemas.microsoft.com/office/drawing/2014/main" id="{EB74C912-DD8C-AF45-9C63-8F7BBF3C01EA}"/>
              </a:ext>
            </a:extLst>
          </p:cNvPr>
          <p:cNvSpPr>
            <a:spLocks noGrp="1"/>
          </p:cNvSpPr>
          <p:nvPr>
            <p:ph type="body" sz="quarter" idx="29"/>
          </p:nvPr>
        </p:nvSpPr>
        <p:spPr>
          <a:xfrm>
            <a:off x="7658100" y="2378075"/>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24">
            <a:extLst>
              <a:ext uri="{FF2B5EF4-FFF2-40B4-BE49-F238E27FC236}">
                <a16:creationId xmlns:a16="http://schemas.microsoft.com/office/drawing/2014/main" id="{5E8DBD9B-A278-BC4A-920C-02E365359351}"/>
              </a:ext>
            </a:extLst>
          </p:cNvPr>
          <p:cNvSpPr>
            <a:spLocks noGrp="1"/>
          </p:cNvSpPr>
          <p:nvPr>
            <p:ph type="body" sz="quarter" idx="30"/>
          </p:nvPr>
        </p:nvSpPr>
        <p:spPr>
          <a:xfrm>
            <a:off x="7658100" y="335915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24">
            <a:extLst>
              <a:ext uri="{FF2B5EF4-FFF2-40B4-BE49-F238E27FC236}">
                <a16:creationId xmlns:a16="http://schemas.microsoft.com/office/drawing/2014/main" id="{FF9FB30C-3AED-7D45-A24D-38F4A99E19BA}"/>
              </a:ext>
            </a:extLst>
          </p:cNvPr>
          <p:cNvSpPr>
            <a:spLocks noGrp="1"/>
          </p:cNvSpPr>
          <p:nvPr>
            <p:ph type="body" sz="quarter" idx="31"/>
          </p:nvPr>
        </p:nvSpPr>
        <p:spPr>
          <a:xfrm>
            <a:off x="7658100" y="4343400"/>
            <a:ext cx="3840480" cy="914400"/>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24">
            <a:extLst>
              <a:ext uri="{FF2B5EF4-FFF2-40B4-BE49-F238E27FC236}">
                <a16:creationId xmlns:a16="http://schemas.microsoft.com/office/drawing/2014/main" id="{612DBE41-3DAD-064C-BC23-5C041B16A221}"/>
              </a:ext>
            </a:extLst>
          </p:cNvPr>
          <p:cNvSpPr>
            <a:spLocks noGrp="1"/>
          </p:cNvSpPr>
          <p:nvPr>
            <p:ph type="body" sz="quarter" idx="32"/>
          </p:nvPr>
        </p:nvSpPr>
        <p:spPr>
          <a:xfrm>
            <a:off x="7658100" y="5326751"/>
            <a:ext cx="3840480" cy="892175"/>
          </a:xfrm>
        </p:spPr>
        <p:txBody>
          <a:bodyPr/>
          <a:lstStyle>
            <a:lvl1pPr>
              <a:lnSpc>
                <a:spcPct val="100000"/>
              </a:lnSpc>
              <a:spcAft>
                <a:spcPts val="0"/>
              </a:spcAft>
              <a:defRPr sz="1200" b="1">
                <a:solidFill>
                  <a:srgbClr val="212121"/>
                </a:solidFill>
              </a:defRPr>
            </a:lvl1pPr>
            <a:lvl2pPr marL="0" indent="0">
              <a:spcAft>
                <a:spcPts val="0"/>
              </a:spcAft>
              <a:buNone/>
              <a:defRPr sz="1200">
                <a:solidFill>
                  <a:srgbClr val="212121"/>
                </a:solidFill>
              </a:defRPr>
            </a:lvl2pPr>
            <a:lvl3pPr marL="3175" indent="0">
              <a:spcAft>
                <a:spcPts val="0"/>
              </a:spcAft>
              <a:buNone/>
              <a:tabLst/>
              <a:defRPr sz="1200">
                <a:solidFill>
                  <a:srgbClr val="212121"/>
                </a:solidFill>
              </a:defRPr>
            </a:lvl3pPr>
            <a:lvl4pPr marL="109728" indent="-109728">
              <a:spcAft>
                <a:spcPts val="200"/>
              </a:spcAft>
              <a:buClr>
                <a:schemeClr val="bg2"/>
              </a:buClr>
              <a:buFont typeface="Arial"/>
              <a:buChar char="–"/>
              <a:tabLst/>
              <a:defRPr sz="1000">
                <a:solidFill>
                  <a:srgbClr val="212121"/>
                </a:solidFill>
              </a:defRPr>
            </a:lvl4pPr>
            <a:lvl5pPr marL="219456" indent="-109728">
              <a:spcAft>
                <a:spcPts val="200"/>
              </a:spcAft>
              <a:buClr>
                <a:schemeClr val="tx1"/>
              </a:buClr>
              <a:buFont typeface="Arial"/>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Text&#10;&#10;Description automatically generated">
            <a:extLst>
              <a:ext uri="{FF2B5EF4-FFF2-40B4-BE49-F238E27FC236}">
                <a16:creationId xmlns:a16="http://schemas.microsoft.com/office/drawing/2014/main" id="{F3C8E8B6-15B9-92DE-0C5F-40F6A4CCD98A}"/>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184104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552">
          <p15:clr>
            <a:srgbClr val="FBAE40"/>
          </p15:clr>
        </p15:guide>
        <p15:guide id="2" pos="1248">
          <p15:clr>
            <a:srgbClr val="FBAE40"/>
          </p15:clr>
        </p15:guide>
        <p15:guide id="3" pos="4128">
          <p15:clr>
            <a:srgbClr val="FBAE40"/>
          </p15:clr>
        </p15:guide>
        <p15:guide id="4" pos="4824">
          <p15:clr>
            <a:srgbClr val="FBAE40"/>
          </p15:clr>
        </p15:guide>
        <p15:guide id="5" orient="horz" pos="884">
          <p15:clr>
            <a:srgbClr val="FBAE40"/>
          </p15:clr>
        </p15:guide>
        <p15:guide id="6" orient="horz" pos="1498">
          <p15:clr>
            <a:srgbClr val="FBAE40"/>
          </p15:clr>
        </p15:guide>
        <p15:guide id="7" orient="horz" pos="2112" userDrawn="1">
          <p15:clr>
            <a:srgbClr val="FBAE40"/>
          </p15:clr>
        </p15:guide>
        <p15:guide id="8" orient="horz" pos="2736">
          <p15:clr>
            <a:srgbClr val="FBAE40"/>
          </p15:clr>
        </p15:guide>
        <p15:guide id="9" orient="horz" pos="33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24" name="Picture Placeholder 13">
            <a:extLst>
              <a:ext uri="{FF2B5EF4-FFF2-40B4-BE49-F238E27FC236}">
                <a16:creationId xmlns:a16="http://schemas.microsoft.com/office/drawing/2014/main" id="{03A9CFF3-144D-F242-AB37-45B8D1EA02D3}"/>
              </a:ext>
            </a:extLst>
          </p:cNvPr>
          <p:cNvSpPr>
            <a:spLocks noGrp="1"/>
          </p:cNvSpPr>
          <p:nvPr>
            <p:ph type="pic" sz="quarter" idx="29"/>
          </p:nvPr>
        </p:nvSpPr>
        <p:spPr>
          <a:xfrm>
            <a:off x="80010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2" name="Picture Placeholder 13">
            <a:extLst>
              <a:ext uri="{FF2B5EF4-FFF2-40B4-BE49-F238E27FC236}">
                <a16:creationId xmlns:a16="http://schemas.microsoft.com/office/drawing/2014/main" id="{D30E5EF1-DEED-0E4E-842C-164ECBEB862E}"/>
              </a:ext>
            </a:extLst>
          </p:cNvPr>
          <p:cNvSpPr>
            <a:spLocks noGrp="1"/>
          </p:cNvSpPr>
          <p:nvPr>
            <p:ph type="pic" sz="quarter" idx="27"/>
          </p:nvPr>
        </p:nvSpPr>
        <p:spPr>
          <a:xfrm>
            <a:off x="4206875"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20" name="Picture Placeholder 13">
            <a:extLst>
              <a:ext uri="{FF2B5EF4-FFF2-40B4-BE49-F238E27FC236}">
                <a16:creationId xmlns:a16="http://schemas.microsoft.com/office/drawing/2014/main" id="{35166569-9518-9B41-8B53-AA608D40024E}"/>
              </a:ext>
            </a:extLst>
          </p:cNvPr>
          <p:cNvSpPr>
            <a:spLocks noGrp="1"/>
          </p:cNvSpPr>
          <p:nvPr>
            <p:ph type="pic" sz="quarter" idx="25"/>
          </p:nvPr>
        </p:nvSpPr>
        <p:spPr>
          <a:xfrm>
            <a:off x="419100" y="3838584"/>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8" name="Picture Placeholder 13">
            <a:extLst>
              <a:ext uri="{FF2B5EF4-FFF2-40B4-BE49-F238E27FC236}">
                <a16:creationId xmlns:a16="http://schemas.microsoft.com/office/drawing/2014/main" id="{E7959487-FA6F-9442-8793-172CFAE0C4DD}"/>
              </a:ext>
            </a:extLst>
          </p:cNvPr>
          <p:cNvSpPr>
            <a:spLocks noGrp="1"/>
          </p:cNvSpPr>
          <p:nvPr>
            <p:ph type="pic" sz="quarter" idx="23"/>
          </p:nvPr>
        </p:nvSpPr>
        <p:spPr>
          <a:xfrm>
            <a:off x="80010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6" name="Picture Placeholder 13">
            <a:extLst>
              <a:ext uri="{FF2B5EF4-FFF2-40B4-BE49-F238E27FC236}">
                <a16:creationId xmlns:a16="http://schemas.microsoft.com/office/drawing/2014/main" id="{22F3E836-EB9D-0A44-8CBF-55C02225AF98}"/>
              </a:ext>
            </a:extLst>
          </p:cNvPr>
          <p:cNvSpPr>
            <a:spLocks noGrp="1"/>
          </p:cNvSpPr>
          <p:nvPr>
            <p:ph type="pic" sz="quarter" idx="21"/>
          </p:nvPr>
        </p:nvSpPr>
        <p:spPr>
          <a:xfrm>
            <a:off x="4206875"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4" name="Picture Placeholder 13">
            <a:extLst>
              <a:ext uri="{FF2B5EF4-FFF2-40B4-BE49-F238E27FC236}">
                <a16:creationId xmlns:a16="http://schemas.microsoft.com/office/drawing/2014/main" id="{C88ED419-5FB1-1040-9DD4-AB69170FDA91}"/>
              </a:ext>
            </a:extLst>
          </p:cNvPr>
          <p:cNvSpPr>
            <a:spLocks noGrp="1"/>
          </p:cNvSpPr>
          <p:nvPr>
            <p:ph type="pic" sz="quarter" idx="19"/>
          </p:nvPr>
        </p:nvSpPr>
        <p:spPr>
          <a:xfrm>
            <a:off x="419100" y="1403350"/>
            <a:ext cx="1138238" cy="1463040"/>
          </a:xfrm>
          <a:solidFill>
            <a:schemeClr val="accent3"/>
          </a:solidFill>
        </p:spPr>
        <p:txBody>
          <a:bodyPr/>
          <a:lstStyle>
            <a:lvl1pPr>
              <a:defRPr sz="1400">
                <a:solidFill>
                  <a:schemeClr val="tx2"/>
                </a:solidFill>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57559BAC-92F4-B744-9836-450C4A90B309}"/>
              </a:ext>
            </a:extLst>
          </p:cNvPr>
          <p:cNvSpPr>
            <a:spLocks noGrp="1"/>
          </p:cNvSpPr>
          <p:nvPr>
            <p:ph type="body" sz="quarter" idx="18"/>
          </p:nvPr>
        </p:nvSpPr>
        <p:spPr>
          <a:xfrm>
            <a:off x="17145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34D8682B-ACC9-614A-8FC5-30E2225A0263}"/>
              </a:ext>
            </a:extLst>
          </p:cNvPr>
          <p:cNvSpPr>
            <a:spLocks noGrp="1"/>
          </p:cNvSpPr>
          <p:nvPr>
            <p:ph type="body" sz="quarter" idx="20"/>
          </p:nvPr>
        </p:nvSpPr>
        <p:spPr>
          <a:xfrm>
            <a:off x="5500689"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A9DF087C-13B0-8044-B147-F99E711E3B8D}"/>
              </a:ext>
            </a:extLst>
          </p:cNvPr>
          <p:cNvSpPr>
            <a:spLocks noGrp="1"/>
          </p:cNvSpPr>
          <p:nvPr>
            <p:ph type="body" sz="quarter" idx="22"/>
          </p:nvPr>
        </p:nvSpPr>
        <p:spPr>
          <a:xfrm>
            <a:off x="9296400" y="1403350"/>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9" name="Text Placeholder 11">
            <a:extLst>
              <a:ext uri="{FF2B5EF4-FFF2-40B4-BE49-F238E27FC236}">
                <a16:creationId xmlns:a16="http://schemas.microsoft.com/office/drawing/2014/main" id="{B68F9AA8-58C0-BD45-A206-0D15796A4D36}"/>
              </a:ext>
            </a:extLst>
          </p:cNvPr>
          <p:cNvSpPr>
            <a:spLocks noGrp="1"/>
          </p:cNvSpPr>
          <p:nvPr>
            <p:ph type="body" sz="quarter" idx="24"/>
          </p:nvPr>
        </p:nvSpPr>
        <p:spPr>
          <a:xfrm>
            <a:off x="17145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1" name="Text Placeholder 11">
            <a:extLst>
              <a:ext uri="{FF2B5EF4-FFF2-40B4-BE49-F238E27FC236}">
                <a16:creationId xmlns:a16="http://schemas.microsoft.com/office/drawing/2014/main" id="{5655B9A0-5BD5-4B4C-87A7-8A7BC98C3663}"/>
              </a:ext>
            </a:extLst>
          </p:cNvPr>
          <p:cNvSpPr>
            <a:spLocks noGrp="1"/>
          </p:cNvSpPr>
          <p:nvPr>
            <p:ph type="body" sz="quarter" idx="26"/>
          </p:nvPr>
        </p:nvSpPr>
        <p:spPr>
          <a:xfrm>
            <a:off x="5500689"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3" name="Text Placeholder 11">
            <a:extLst>
              <a:ext uri="{FF2B5EF4-FFF2-40B4-BE49-F238E27FC236}">
                <a16:creationId xmlns:a16="http://schemas.microsoft.com/office/drawing/2014/main" id="{F2FB16EA-50E6-7147-BF52-0D186E431275}"/>
              </a:ext>
            </a:extLst>
          </p:cNvPr>
          <p:cNvSpPr>
            <a:spLocks noGrp="1"/>
          </p:cNvSpPr>
          <p:nvPr>
            <p:ph type="body" sz="quarter" idx="28"/>
          </p:nvPr>
        </p:nvSpPr>
        <p:spPr>
          <a:xfrm>
            <a:off x="9296400" y="3838584"/>
            <a:ext cx="2194560" cy="1955800"/>
          </a:xfrm>
        </p:spPr>
        <p:txBody>
          <a:bodyPr/>
          <a:lstStyle>
            <a:lvl1pPr>
              <a:spcAft>
                <a:spcPts val="200"/>
              </a:spcAft>
              <a:defRPr sz="1400" b="1">
                <a:solidFill>
                  <a:srgbClr val="212121"/>
                </a:solidFill>
              </a:defRPr>
            </a:lvl1pPr>
            <a:lvl2pPr marL="0" indent="0">
              <a:buNone/>
              <a:defRPr sz="1400" i="1">
                <a:solidFill>
                  <a:srgbClr val="212121"/>
                </a:solidFill>
              </a:defRPr>
            </a:lvl2pPr>
            <a:lvl3pPr marL="12700" indent="0">
              <a:buNone/>
              <a:tabLst/>
              <a:defRPr sz="1400">
                <a:solidFill>
                  <a:srgbClr val="21212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pic>
        <p:nvPicPr>
          <p:cNvPr id="3" name="Picture 2" descr="Text&#10;&#10;Description automatically generated">
            <a:extLst>
              <a:ext uri="{FF2B5EF4-FFF2-40B4-BE49-F238E27FC236}">
                <a16:creationId xmlns:a16="http://schemas.microsoft.com/office/drawing/2014/main" id="{FFDD0E8E-1442-D1CD-FDD6-6F1C4CD12602}"/>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367970595"/>
      </p:ext>
    </p:extLst>
  </p:cSld>
  <p:clrMapOvr>
    <a:masterClrMapping/>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2400" userDrawn="1">
          <p15:clr>
            <a:srgbClr val="FBAE40"/>
          </p15:clr>
        </p15:guide>
        <p15:guide id="4" pos="1080" userDrawn="1">
          <p15:clr>
            <a:srgbClr val="FBAE40"/>
          </p15:clr>
        </p15:guide>
        <p15:guide id="5" pos="3465" userDrawn="1">
          <p15:clr>
            <a:srgbClr val="FBAE40"/>
          </p15:clr>
        </p15:guide>
        <p15:guide id="6" pos="5856" userDrawn="1">
          <p15:clr>
            <a:srgbClr val="FBAE40"/>
          </p15:clr>
        </p15:guide>
        <p15:guide id="7" orient="horz" pos="88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5814060" y="0"/>
            <a:ext cx="6377940"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400300"/>
            <a:ext cx="5155223" cy="3810000"/>
          </a:xfrm>
        </p:spPr>
        <p:txBody>
          <a:bodyPr/>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294D2D73-EE0E-202C-17A0-7C9C2608BD70}"/>
              </a:ext>
            </a:extLst>
          </p:cNvPr>
          <p:cNvSpPr>
            <a:spLocks noGrp="1"/>
          </p:cNvSpPr>
          <p:nvPr>
            <p:ph type="title"/>
          </p:nvPr>
        </p:nvSpPr>
        <p:spPr>
          <a:xfrm>
            <a:off x="419100" y="419100"/>
            <a:ext cx="5155223"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284725704"/>
      </p:ext>
    </p:extLst>
  </p:cSld>
  <p:clrMapOvr>
    <a:masterClrMapping/>
  </p:clrMapOvr>
  <p:extLst>
    <p:ext uri="{DCECCB84-F9BA-43D5-87BE-67443E8EF086}">
      <p15:sldGuideLst xmlns:p15="http://schemas.microsoft.com/office/powerpoint/2012/main">
        <p15:guide id="2" orient="horz" pos="1512"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5A1687-B173-3C4B-B080-DF7BBD030F6B}"/>
              </a:ext>
            </a:extLst>
          </p:cNvPr>
          <p:cNvSpPr>
            <a:spLocks noGrp="1"/>
          </p:cNvSpPr>
          <p:nvPr>
            <p:ph type="pic" sz="quarter" idx="13"/>
          </p:nvPr>
        </p:nvSpPr>
        <p:spPr>
          <a:xfrm>
            <a:off x="0" y="0"/>
            <a:ext cx="5829301" cy="6857999"/>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6362700" y="2400300"/>
            <a:ext cx="5410200" cy="3810000"/>
          </a:xfrm>
        </p:spPr>
        <p:txBody>
          <a:bodyPr/>
          <a:lstStyle>
            <a:lvl1pP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4" name="Title 1">
            <a:extLst>
              <a:ext uri="{FF2B5EF4-FFF2-40B4-BE49-F238E27FC236}">
                <a16:creationId xmlns:a16="http://schemas.microsoft.com/office/drawing/2014/main" id="{4334DEC1-5B42-CB2D-AE33-3E247803673F}"/>
              </a:ext>
            </a:extLst>
          </p:cNvPr>
          <p:cNvSpPr>
            <a:spLocks noGrp="1"/>
          </p:cNvSpPr>
          <p:nvPr>
            <p:ph type="title"/>
          </p:nvPr>
        </p:nvSpPr>
        <p:spPr>
          <a:xfrm>
            <a:off x="6371897" y="419100"/>
            <a:ext cx="5410200" cy="1777561"/>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667974532"/>
      </p:ext>
    </p:extLst>
  </p:cSld>
  <p:clrMapOvr>
    <a:masterClrMapping/>
  </p:clrMapOvr>
  <p:extLst>
    <p:ext uri="{DCECCB84-F9BA-43D5-87BE-67443E8EF086}">
      <p15:sldGuideLst xmlns:p15="http://schemas.microsoft.com/office/powerpoint/2012/main">
        <p15:guide id="2" pos="4008" userDrawn="1">
          <p15:clr>
            <a:srgbClr val="FBAE40"/>
          </p15:clr>
        </p15:guide>
        <p15:guide id="4" orient="horz" pos="15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Lar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CBB3E71-68E9-0C42-A1F5-AAC39EAA6DE7}"/>
              </a:ext>
            </a:extLst>
          </p:cNvPr>
          <p:cNvSpPr>
            <a:spLocks noGrp="1"/>
          </p:cNvSpPr>
          <p:nvPr>
            <p:ph type="pic" sz="quarter" idx="13"/>
          </p:nvPr>
        </p:nvSpPr>
        <p:spPr>
          <a:xfrm>
            <a:off x="0" y="1403350"/>
            <a:ext cx="12192000" cy="5454650"/>
          </a:xfrm>
          <a:solidFill>
            <a:schemeClr val="accent3"/>
          </a:solidFill>
        </p:spPr>
        <p:txBody>
          <a:bodyPr/>
          <a:lstStyle>
            <a:lvl1pPr>
              <a:defRPr>
                <a:solidFill>
                  <a:schemeClr val="tx2"/>
                </a:solidFill>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A54797B6-7C2A-BA00-35CD-550A44C0D1B7}"/>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4" name="Title 1">
            <a:extLst>
              <a:ext uri="{FF2B5EF4-FFF2-40B4-BE49-F238E27FC236}">
                <a16:creationId xmlns:a16="http://schemas.microsoft.com/office/drawing/2014/main" id="{226AA1CE-AC18-9C55-AAB8-CEA1D2493C62}"/>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93796265"/>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y-S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402915"/>
            <a:ext cx="6515100" cy="54550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4" name="Rectangle 3">
            <a:extLst>
              <a:ext uri="{FF2B5EF4-FFF2-40B4-BE49-F238E27FC236}">
                <a16:creationId xmlns:a16="http://schemas.microsoft.com/office/drawing/2014/main" id="{AE7B5E4C-27FE-36D0-B175-6C8108EB67C1}"/>
              </a:ext>
            </a:extLst>
          </p:cNvPr>
          <p:cNvSpPr/>
          <p:nvPr userDrawn="1"/>
        </p:nvSpPr>
        <p:spPr>
          <a:xfrm>
            <a:off x="0" y="1402915"/>
            <a:ext cx="5676900" cy="5455085"/>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96168"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rgbClr val="212121"/>
                </a:solidFill>
              </a:defRPr>
            </a:lvl1pPr>
            <a:lvl2pPr marL="174625" indent="-174625">
              <a:buClr>
                <a:schemeClr val="tx2"/>
              </a:buClr>
              <a:buFont typeface="Arial" panose="020B0604020202020204" pitchFamily="34" charset="0"/>
              <a:buChar char="•"/>
              <a:defRPr>
                <a:solidFill>
                  <a:srgbClr val="212121"/>
                </a:solidFill>
              </a:defRPr>
            </a:lvl2pPr>
            <a:lvl3pPr>
              <a:buClr>
                <a:schemeClr val="tx2"/>
              </a:buClr>
              <a:defRPr>
                <a:solidFill>
                  <a:srgbClr val="212121"/>
                </a:solidFill>
              </a:defRPr>
            </a:lvl3pPr>
            <a:lvl4pPr>
              <a:buClr>
                <a:schemeClr val="tx2"/>
              </a:buClr>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E5F8CA6B-89DC-9D64-DE2A-574599892E86}"/>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8026232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y-S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7D6BA0-372E-9EFE-3877-BEEE0D21C7B3}"/>
              </a:ext>
            </a:extLst>
          </p:cNvPr>
          <p:cNvSpPr/>
          <p:nvPr userDrawn="1"/>
        </p:nvSpPr>
        <p:spPr>
          <a:xfrm>
            <a:off x="5676900" y="1"/>
            <a:ext cx="65151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US" dirty="0">
              <a:solidFill>
                <a:schemeClr val="tx1"/>
              </a:solidFill>
              <a:latin typeface="Inter" panose="02000503000000020004" pitchFamily="2" charset="0"/>
            </a:endParaRP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tx2"/>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1" y="419101"/>
            <a:ext cx="4838700"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4838700" cy="4806951"/>
          </a:xfrm>
          <a:noFill/>
        </p:spPr>
        <p:txBody>
          <a:bodyPr lIns="0" tIns="182880" rIns="182880" bIns="182880"/>
          <a:lstStyle>
            <a:lvl1pPr>
              <a:buClr>
                <a:schemeClr val="bg1"/>
              </a:buClr>
              <a:defRPr>
                <a:solidFill>
                  <a:srgbClr val="212121"/>
                </a:solidFill>
              </a:defRPr>
            </a:lvl1pPr>
            <a:lvl2pPr marL="174625" indent="-174625">
              <a:buClrTx/>
              <a:buFont typeface="Arial" panose="020B0604020202020204" pitchFamily="34" charset="0"/>
              <a:buChar char="•"/>
              <a:defRPr>
                <a:solidFill>
                  <a:srgbClr val="212121"/>
                </a:solidFill>
              </a:defRPr>
            </a:lvl2pPr>
            <a:lvl3pPr>
              <a:buClrTx/>
              <a:defRPr>
                <a:solidFill>
                  <a:srgbClr val="212121"/>
                </a:solidFill>
              </a:defRPr>
            </a:lvl3pPr>
            <a:lvl4pPr>
              <a:buClrTx/>
              <a:defRPr>
                <a:solidFill>
                  <a:srgbClr val="212121"/>
                </a:solidFill>
              </a:defRPr>
            </a:lvl4pPr>
            <a:lvl5pPr>
              <a:buClr>
                <a:schemeClr val="bg1"/>
              </a:buCl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676900" cy="4806951"/>
          </a:xfrm>
          <a:noFill/>
        </p:spPr>
        <p:txBody>
          <a:bodyPr lIns="0" tIns="182880" rIns="182880" bIns="182880"/>
          <a:lstStyle>
            <a:lvl1pPr>
              <a:defRPr>
                <a:solidFill>
                  <a:schemeClr val="bg1"/>
                </a:solidFill>
              </a:defRPr>
            </a:lvl1pPr>
            <a:lvl2pPr marL="174625" indent="-174625">
              <a:buClr>
                <a:schemeClr val="bg1"/>
              </a:buClr>
              <a:buFont typeface="Arial" panose="020B0604020202020204" pitchFamily="34" charset="0"/>
              <a:buChar cha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9" name="Picture 8" descr="Text&#10;&#10;Description automatically generated">
            <a:extLst>
              <a:ext uri="{FF2B5EF4-FFF2-40B4-BE49-F238E27FC236}">
                <a16:creationId xmlns:a16="http://schemas.microsoft.com/office/drawing/2014/main" id="{DCA04741-1558-2ADE-D887-5A373050980D}"/>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579359531"/>
      </p:ext>
    </p:extLst>
  </p:cSld>
  <p:clrMapOvr>
    <a:masterClrMapping/>
  </p:clrMapOvr>
  <p:extLst>
    <p:ext uri="{DCECCB84-F9BA-43D5-87BE-67443E8EF086}">
      <p15:sldGuideLst xmlns:p15="http://schemas.microsoft.com/office/powerpoint/2012/main">
        <p15:guide id="2" orient="horz" userDrawn="1">
          <p15:clr>
            <a:srgbClr val="FBAE40"/>
          </p15:clr>
        </p15:guide>
        <p15:guide id="4" orient="horz" pos="45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tatement 1">
    <p:bg>
      <p:bgPr>
        <a:solidFill>
          <a:srgbClr val="005E60"/>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chemeClr val="tx1"/>
                </a:solidFill>
              </a:defRPr>
            </a:lvl1p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chemeClr val="tx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1" y="615950"/>
            <a:ext cx="5494420" cy="5486400"/>
          </a:xfrm>
        </p:spPr>
        <p:txBody>
          <a:bodyPr anchor="t" anchorCtr="0"/>
          <a:lstStyle>
            <a:lvl1pPr marL="0" indent="0">
              <a:lnSpc>
                <a:spcPct val="85000"/>
              </a:lnSpc>
              <a:spcAft>
                <a:spcPts val="1000"/>
              </a:spcAft>
              <a:defRPr sz="5000" cap="all" baseline="0">
                <a:solidFill>
                  <a:schemeClr val="tx1"/>
                </a:solidFill>
                <a:latin typeface="Sons Condensed Extrabold" panose="02060906060206060203" pitchFamily="18" charset="0"/>
              </a:defRPr>
            </a:lvl1pPr>
            <a:lvl2pPr marL="0" indent="0">
              <a:lnSpc>
                <a:spcPct val="100000"/>
              </a:lnSpc>
              <a:buFont typeface="Arial"/>
              <a:buNone/>
              <a:defRPr>
                <a:solidFill>
                  <a:schemeClr val="tx1"/>
                </a:solidFill>
              </a:defRPr>
            </a:lvl2pPr>
            <a:lvl3pPr marL="0" indent="0">
              <a:lnSpc>
                <a:spcPct val="85000"/>
              </a:lnSpc>
              <a:buNone/>
              <a:defRPr sz="5000">
                <a:solidFill>
                  <a:schemeClr val="tx1"/>
                </a:solidFill>
              </a:defRPr>
            </a:lvl3pPr>
            <a:lvl4pPr marL="0" indent="0">
              <a:lnSpc>
                <a:spcPct val="90000"/>
              </a:lnSpc>
              <a:buNone/>
              <a:defRPr sz="3200">
                <a:solidFill>
                  <a:schemeClr val="tx1"/>
                </a:solidFill>
              </a:defRPr>
            </a:lvl4pPr>
            <a:lvl5pPr marL="0" indent="0">
              <a:lnSpc>
                <a:spcPct val="100000"/>
              </a:lnSpc>
              <a:buClr>
                <a:schemeClr val="accent4"/>
              </a:buClr>
              <a:buFont typeface="Arial"/>
              <a:buNone/>
              <a:defRPr sz="1400">
                <a:solidFill>
                  <a:schemeClr val="tx1"/>
                </a:solidFill>
              </a:defRPr>
            </a:lvl5pPr>
          </a:lstStyle>
          <a:p>
            <a:pPr lvl="0"/>
            <a:r>
              <a:rPr lang="en-US" dirty="0"/>
              <a:t>CLICK TO EDIT MASTER TEXT STYLES</a:t>
            </a:r>
          </a:p>
        </p:txBody>
      </p:sp>
      <p:cxnSp>
        <p:nvCxnSpPr>
          <p:cNvPr id="2" name="Straight Connector 1">
            <a:extLst>
              <a:ext uri="{FF2B5EF4-FFF2-40B4-BE49-F238E27FC236}">
                <a16:creationId xmlns:a16="http://schemas.microsoft.com/office/drawing/2014/main" id="{21459A54-2B36-0597-98AB-2AD5027C3A5A}"/>
              </a:ext>
            </a:extLst>
          </p:cNvPr>
          <p:cNvCxnSpPr>
            <a:cxnSpLocks/>
          </p:cNvCxnSpPr>
          <p:nvPr userDrawn="1"/>
        </p:nvCxnSpPr>
        <p:spPr>
          <a:xfrm>
            <a:off x="2946446" y="640174"/>
            <a:ext cx="0" cy="5486400"/>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3144293E-2C00-D4C2-B60A-12BE7EAB8F50}"/>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405188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tatement 3">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C2E251-1249-1447-8D56-F6A4533673E3}"/>
              </a:ext>
            </a:extLst>
          </p:cNvPr>
          <p:cNvSpPr>
            <a:spLocks noGrp="1"/>
          </p:cNvSpPr>
          <p:nvPr>
            <p:ph type="ftr" sz="quarter" idx="10"/>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4" name="Slide Number Placeholder 3">
            <a:extLst>
              <a:ext uri="{FF2B5EF4-FFF2-40B4-BE49-F238E27FC236}">
                <a16:creationId xmlns:a16="http://schemas.microsoft.com/office/drawing/2014/main" id="{EB59930B-38D7-924C-B6F1-36FF815DB247}"/>
              </a:ext>
            </a:extLst>
          </p:cNvPr>
          <p:cNvSpPr>
            <a:spLocks noGrp="1"/>
          </p:cNvSpPr>
          <p:nvPr>
            <p:ph type="sldNum" sz="quarter" idx="11"/>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8" name="Text Placeholder 7">
            <a:extLst>
              <a:ext uri="{FF2B5EF4-FFF2-40B4-BE49-F238E27FC236}">
                <a16:creationId xmlns:a16="http://schemas.microsoft.com/office/drawing/2014/main" id="{1AA982C6-876D-DD40-A175-F032C52F2D95}"/>
              </a:ext>
            </a:extLst>
          </p:cNvPr>
          <p:cNvSpPr>
            <a:spLocks noGrp="1"/>
          </p:cNvSpPr>
          <p:nvPr>
            <p:ph type="body" sz="quarter" idx="12" hasCustomPrompt="1"/>
          </p:nvPr>
        </p:nvSpPr>
        <p:spPr>
          <a:xfrm>
            <a:off x="3048000" y="615950"/>
            <a:ext cx="5313947" cy="5486400"/>
          </a:xfrm>
        </p:spPr>
        <p:txBody>
          <a:bodyPr anchor="t" anchorCtr="0"/>
          <a:lstStyle>
            <a:lvl1pPr marL="0" indent="0">
              <a:lnSpc>
                <a:spcPct val="85000"/>
              </a:lnSpc>
              <a:spcAft>
                <a:spcPts val="0"/>
              </a:spcAft>
              <a:defRPr sz="5000" cap="all" baseline="0">
                <a:solidFill>
                  <a:srgbClr val="005E60"/>
                </a:solidFill>
                <a:latin typeface="Sons Condensed Extrabold" panose="02060906060206060203" pitchFamily="18" charset="0"/>
              </a:defRPr>
            </a:lvl1pPr>
            <a:lvl2pPr marL="0" indent="0">
              <a:lnSpc>
                <a:spcPct val="100000"/>
              </a:lnSpc>
              <a:buFont typeface="Arial"/>
              <a:buNone/>
              <a:defRPr>
                <a:solidFill>
                  <a:srgbClr val="005E60"/>
                </a:solidFill>
              </a:defRPr>
            </a:lvl2pPr>
            <a:lvl3pPr marL="0" indent="0">
              <a:lnSpc>
                <a:spcPct val="85000"/>
              </a:lnSpc>
              <a:buNone/>
              <a:defRPr sz="5000">
                <a:solidFill>
                  <a:srgbClr val="005E60"/>
                </a:solidFill>
              </a:defRPr>
            </a:lvl3pPr>
            <a:lvl4pPr marL="0" indent="0">
              <a:lnSpc>
                <a:spcPct val="90000"/>
              </a:lnSpc>
              <a:buNone/>
              <a:defRPr sz="3200">
                <a:solidFill>
                  <a:srgbClr val="005E60"/>
                </a:solidFill>
              </a:defRPr>
            </a:lvl4pPr>
            <a:lvl5pPr marL="0" indent="0">
              <a:lnSpc>
                <a:spcPct val="100000"/>
              </a:lnSpc>
              <a:buClr>
                <a:schemeClr val="accent4"/>
              </a:buClr>
              <a:buFont typeface="Arial"/>
              <a:buNone/>
              <a:defRPr sz="1400">
                <a:solidFill>
                  <a:srgbClr val="005E60"/>
                </a:solidFill>
              </a:defRPr>
            </a:lvl5pPr>
          </a:lstStyle>
          <a:p>
            <a:pPr lvl="0"/>
            <a:r>
              <a:rPr lang="en-US" dirty="0"/>
              <a:t>CLICK TO EDIT MASTER TEXT STYLES</a:t>
            </a:r>
          </a:p>
        </p:txBody>
      </p:sp>
      <p:cxnSp>
        <p:nvCxnSpPr>
          <p:cNvPr id="5" name="Straight Connector 4">
            <a:extLst>
              <a:ext uri="{FF2B5EF4-FFF2-40B4-BE49-F238E27FC236}">
                <a16:creationId xmlns:a16="http://schemas.microsoft.com/office/drawing/2014/main" id="{3F938A19-85FE-D7E0-BB2C-F157A4FE6AEC}"/>
              </a:ext>
            </a:extLst>
          </p:cNvPr>
          <p:cNvCxnSpPr>
            <a:cxnSpLocks/>
          </p:cNvCxnSpPr>
          <p:nvPr userDrawn="1"/>
        </p:nvCxnSpPr>
        <p:spPr>
          <a:xfrm>
            <a:off x="2946446" y="640174"/>
            <a:ext cx="0" cy="54864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descr="Text&#10;&#10;Description automatically generated">
            <a:extLst>
              <a:ext uri="{FF2B5EF4-FFF2-40B4-BE49-F238E27FC236}">
                <a16:creationId xmlns:a16="http://schemas.microsoft.com/office/drawing/2014/main" id="{16A940B9-7959-1BE5-1C1F-30DC7A96DB8F}"/>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24715835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Statistics">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p>
            <a:fld id="{7A7A97EF-C944-4447-B862-B593E9B4A0FF}" type="slidenum">
              <a:r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None/>
              <a:defRPr>
                <a:solidFill>
                  <a:srgbClr val="212121"/>
                </a:solidFill>
              </a:defRPr>
            </a:lvl2pPr>
            <a:lvl3pPr marL="174625" indent="-174625">
              <a:buClrTx/>
              <a:buFont typeface="Arial" panose="020B0604020202020204" pitchFamily="34" charset="0"/>
              <a:buChar char="•"/>
              <a:defRPr>
                <a:solidFill>
                  <a:schemeClr val="tx2"/>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defRPr sz="7200">
                <a:solidFill>
                  <a:srgbClr val="005E60"/>
                </a:solidFill>
                <a:latin typeface="Sons Condensed Extrabold" panose="02060906060206060203" pitchFamily="18" charset="0"/>
              </a:defRPr>
            </a:lvl1pPr>
            <a:lvl2pPr marL="0" indent="0">
              <a:buClrTx/>
              <a:buNone/>
              <a:defRPr>
                <a:solidFill>
                  <a:srgbClr val="212121"/>
                </a:solidFill>
              </a:defRPr>
            </a:lvl2pPr>
            <a:lvl3pPr marL="174625" indent="-174625">
              <a:buClrTx/>
              <a:buFont typeface="Arial" panose="020B0604020202020204" pitchFamily="34" charset="0"/>
              <a:buChar char="•"/>
              <a:defRPr>
                <a:solidFill>
                  <a:srgbClr val="212121"/>
                </a:solidFill>
              </a:defRPr>
            </a:lvl3pPr>
            <a:lvl4pPr marL="365760" indent="-182880">
              <a:buClrTx/>
              <a:buFont typeface="Arial"/>
              <a:buChar char="–"/>
              <a:defRPr>
                <a:solidFill>
                  <a:srgbClr val="212121"/>
                </a:solidFill>
              </a:defRPr>
            </a:lvl4pPr>
            <a:lvl5pPr marL="548640">
              <a:buClrTx/>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4B5C3D82-E702-BE2A-C612-2CB61FE360F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414850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userDrawn="1">
          <p15:clr>
            <a:srgbClr val="FBAE40"/>
          </p15:clr>
        </p15:guide>
        <p15:guide id="2" pos="5030" userDrawn="1">
          <p15:clr>
            <a:srgbClr val="FBAE40"/>
          </p15:clr>
        </p15:guide>
        <p15:guide id="3" orient="horz" pos="1320" userDrawn="1">
          <p15:clr>
            <a:srgbClr val="FBAE40"/>
          </p15:clr>
        </p15:guide>
        <p15:guide id="4" orient="horz" pos="8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Dark Photo Backgroun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370033-E5A1-7B48-AE34-D9C6694ED55E}"/>
              </a:ext>
            </a:extLst>
          </p:cNvPr>
          <p:cNvSpPr>
            <a:spLocks noGrp="1"/>
          </p:cNvSpPr>
          <p:nvPr>
            <p:ph type="ftr" sz="quarter" idx="11"/>
          </p:nvPr>
        </p:nvSpPr>
        <p:spPr>
          <a:xfrm>
            <a:off x="419100" y="6492875"/>
            <a:ext cx="5345354" cy="365125"/>
          </a:xfrm>
        </p:spPr>
        <p:txBody>
          <a:bodyPr/>
          <a:lstStyle>
            <a:lvl1pPr>
              <a:defRPr>
                <a:solidFill>
                  <a:schemeClr val="tx1"/>
                </a:solidFill>
              </a:defRPr>
            </a:lvl1pPr>
          </a:lstStyle>
          <a:p>
            <a:r>
              <a:rPr lang="en-US"/>
              <a:t>© 2023 GE Vernova and/or its affiliates. All rights reserved.</a:t>
            </a:r>
            <a:endParaRPr lang="en-US" dirty="0"/>
          </a:p>
        </p:txBody>
      </p:sp>
      <p:sp>
        <p:nvSpPr>
          <p:cNvPr id="2" name="Title 1">
            <a:extLst>
              <a:ext uri="{FF2B5EF4-FFF2-40B4-BE49-F238E27FC236}">
                <a16:creationId xmlns:a16="http://schemas.microsoft.com/office/drawing/2014/main" id="{9A14E021-5666-C143-A40F-6113F80F8FE3}"/>
              </a:ext>
            </a:extLst>
          </p:cNvPr>
          <p:cNvSpPr>
            <a:spLocks noGrp="1"/>
          </p:cNvSpPr>
          <p:nvPr>
            <p:ph type="ctrTitle" hasCustomPrompt="1"/>
          </p:nvPr>
        </p:nvSpPr>
        <p:spPr>
          <a:xfrm>
            <a:off x="419100" y="2378075"/>
            <a:ext cx="10706100" cy="1965325"/>
          </a:xfrm>
        </p:spPr>
        <p:txBody>
          <a:bodyPr anchor="t" anchorCtr="0"/>
          <a:lstStyle>
            <a:lvl1pPr algn="l">
              <a:lnSpc>
                <a:spcPts val="6500"/>
              </a:lnSpc>
              <a:defRPr sz="7200" cap="all" baseline="0">
                <a:solidFill>
                  <a:schemeClr val="tx1"/>
                </a:solidFill>
                <a:latin typeface="Sons Condensed Extrabold" panose="02060906060206060203" pitchFamily="18" charset="0"/>
              </a:defRPr>
            </a:lvl1pPr>
          </a:lstStyle>
          <a:p>
            <a:r>
              <a:rPr lang="en-US" dirty="0"/>
              <a:t>CLICK HERE TO EDIT MASTER TITLE STYLE</a:t>
            </a:r>
          </a:p>
        </p:txBody>
      </p:sp>
      <p:sp>
        <p:nvSpPr>
          <p:cNvPr id="3" name="Subtitle 2">
            <a:extLst>
              <a:ext uri="{FF2B5EF4-FFF2-40B4-BE49-F238E27FC236}">
                <a16:creationId xmlns:a16="http://schemas.microsoft.com/office/drawing/2014/main" id="{2A2F35A6-FF25-0745-8AB1-FA8EE7D66779}"/>
              </a:ext>
            </a:extLst>
          </p:cNvPr>
          <p:cNvSpPr>
            <a:spLocks noGrp="1"/>
          </p:cNvSpPr>
          <p:nvPr>
            <p:ph type="subTitle" idx="1"/>
          </p:nvPr>
        </p:nvSpPr>
        <p:spPr>
          <a:xfrm>
            <a:off x="419100" y="4343399"/>
            <a:ext cx="10706100" cy="974725"/>
          </a:xfrm>
        </p:spPr>
        <p:txBody>
          <a:bodyPr>
            <a:noAutofit/>
          </a:bodyPr>
          <a:lstStyle>
            <a:lvl1pPr marL="0" indent="0" algn="l">
              <a:spcAft>
                <a:spcPts val="400"/>
              </a:spcAft>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Text&#10;&#10;Description automatically generated">
            <a:extLst>
              <a:ext uri="{FF2B5EF4-FFF2-40B4-BE49-F238E27FC236}">
                <a16:creationId xmlns:a16="http://schemas.microsoft.com/office/drawing/2014/main" id="{FD57314C-3D95-C279-F04B-2D532302ED36}"/>
              </a:ext>
            </a:extLst>
          </p:cNvPr>
          <p:cNvPicPr>
            <a:picLocks noChangeAspect="1"/>
          </p:cNvPicPr>
          <p:nvPr userDrawn="1"/>
        </p:nvPicPr>
        <p:blipFill>
          <a:blip r:embed="rId2"/>
          <a:stretch>
            <a:fillRect/>
          </a:stretch>
        </p:blipFill>
        <p:spPr>
          <a:xfrm>
            <a:off x="259641" y="272267"/>
            <a:ext cx="2606040" cy="814067"/>
          </a:xfrm>
          <a:prstGeom prst="rect">
            <a:avLst/>
          </a:prstGeom>
        </p:spPr>
      </p:pic>
    </p:spTree>
    <p:extLst>
      <p:ext uri="{BB962C8B-B14F-4D97-AF65-F5344CB8AC3E}">
        <p14:creationId xmlns:p14="http://schemas.microsoft.com/office/powerpoint/2010/main" val="3701466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1498">
          <p15:clr>
            <a:srgbClr val="FBAE40"/>
          </p15:clr>
        </p15:guide>
        <p15:guide id="3" orient="horz" pos="27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Statistics - 2">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2" name="Text Placeholder 10">
            <a:extLst>
              <a:ext uri="{FF2B5EF4-FFF2-40B4-BE49-F238E27FC236}">
                <a16:creationId xmlns:a16="http://schemas.microsoft.com/office/drawing/2014/main" id="{56C95D67-F3C4-3D4F-B32A-CBAC6F0CB332}"/>
              </a:ext>
            </a:extLst>
          </p:cNvPr>
          <p:cNvSpPr>
            <a:spLocks noGrp="1"/>
          </p:cNvSpPr>
          <p:nvPr>
            <p:ph type="body" sz="quarter" idx="15"/>
          </p:nvPr>
        </p:nvSpPr>
        <p:spPr>
          <a:xfrm>
            <a:off x="419100"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582616C-16AA-D245-94C9-5BE602638B4E}"/>
              </a:ext>
            </a:extLst>
          </p:cNvPr>
          <p:cNvSpPr>
            <a:spLocks noGrp="1"/>
          </p:cNvSpPr>
          <p:nvPr>
            <p:ph type="body" sz="quarter" idx="16"/>
          </p:nvPr>
        </p:nvSpPr>
        <p:spPr>
          <a:xfrm>
            <a:off x="4206875"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8A9A19A4-818C-F14A-B5DE-B0DB0C798CB7}"/>
              </a:ext>
            </a:extLst>
          </p:cNvPr>
          <p:cNvSpPr>
            <a:spLocks noGrp="1"/>
          </p:cNvSpPr>
          <p:nvPr>
            <p:ph type="body" sz="quarter" idx="17"/>
          </p:nvPr>
        </p:nvSpPr>
        <p:spPr>
          <a:xfrm>
            <a:off x="7989707" y="1403350"/>
            <a:ext cx="3502152" cy="692150"/>
          </a:xfrm>
        </p:spPr>
        <p:txBody>
          <a:bodyPr/>
          <a:lstStyle>
            <a:lvl1pPr>
              <a:spcAft>
                <a:spcPts val="0"/>
              </a:spcAft>
              <a:defRPr b="1">
                <a:solidFill>
                  <a:schemeClr val="bg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8" name="Content Placeholder 2">
            <a:extLst>
              <a:ext uri="{FF2B5EF4-FFF2-40B4-BE49-F238E27FC236}">
                <a16:creationId xmlns:a16="http://schemas.microsoft.com/office/drawing/2014/main" id="{8BB63C1B-3209-284E-B44A-E799A58B17A6}"/>
              </a:ext>
            </a:extLst>
          </p:cNvPr>
          <p:cNvSpPr>
            <a:spLocks noGrp="1"/>
          </p:cNvSpPr>
          <p:nvPr>
            <p:ph idx="18" hasCustomPrompt="1"/>
          </p:nvPr>
        </p:nvSpPr>
        <p:spPr>
          <a:xfrm>
            <a:off x="420687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sp>
        <p:nvSpPr>
          <p:cNvPr id="19" name="Content Placeholder 2">
            <a:extLst>
              <a:ext uri="{FF2B5EF4-FFF2-40B4-BE49-F238E27FC236}">
                <a16:creationId xmlns:a16="http://schemas.microsoft.com/office/drawing/2014/main" id="{412F81C6-976F-8E46-9726-C1199B9E693F}"/>
              </a:ext>
            </a:extLst>
          </p:cNvPr>
          <p:cNvSpPr>
            <a:spLocks noGrp="1"/>
          </p:cNvSpPr>
          <p:nvPr>
            <p:ph idx="19" hasCustomPrompt="1"/>
          </p:nvPr>
        </p:nvSpPr>
        <p:spPr>
          <a:xfrm>
            <a:off x="7985125" y="2095503"/>
            <a:ext cx="3502152" cy="4114798"/>
          </a:xfrm>
        </p:spPr>
        <p:txBody>
          <a:bodyPr/>
          <a:lstStyle>
            <a:lvl1pPr>
              <a:lnSpc>
                <a:spcPct val="85000"/>
              </a:lnSpc>
              <a:spcAft>
                <a:spcPts val="2400"/>
              </a:spcAft>
              <a:buClr>
                <a:srgbClr val="C8FF08"/>
              </a:buClr>
              <a:defRPr sz="7200">
                <a:solidFill>
                  <a:srgbClr val="C8FF08"/>
                </a:solidFill>
                <a:latin typeface="Sons Condensed Extrabold" panose="02060906060206060203" pitchFamily="18" charset="0"/>
              </a:defRPr>
            </a:lvl1pPr>
            <a:lvl2pPr marL="0" indent="0">
              <a:buClr>
                <a:srgbClr val="C8FF08"/>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4" name="Straight Connector 3">
            <a:extLst>
              <a:ext uri="{FF2B5EF4-FFF2-40B4-BE49-F238E27FC236}">
                <a16:creationId xmlns:a16="http://schemas.microsoft.com/office/drawing/2014/main" id="{DB938AA9-AA7F-CA72-4172-840511A5C2E9}"/>
              </a:ext>
            </a:extLst>
          </p:cNvPr>
          <p:cNvCxnSpPr>
            <a:cxnSpLocks/>
          </p:cNvCxnSpPr>
          <p:nvPr userDrawn="1"/>
        </p:nvCxnSpPr>
        <p:spPr>
          <a:xfrm>
            <a:off x="4062828"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76105A-C9A5-9304-6A7E-4ABF0C6AAB07}"/>
              </a:ext>
            </a:extLst>
          </p:cNvPr>
          <p:cNvCxnSpPr>
            <a:cxnSpLocks/>
          </p:cNvCxnSpPr>
          <p:nvPr userDrawn="1"/>
        </p:nvCxnSpPr>
        <p:spPr>
          <a:xfrm>
            <a:off x="7848132"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0D252868-F7F1-C0A1-E4BB-8630DDD8758E}"/>
              </a:ext>
            </a:extLst>
          </p:cNvPr>
          <p:cNvPicPr>
            <a:picLocks noChangeAspect="1"/>
          </p:cNvPicPr>
          <p:nvPr userDrawn="1"/>
        </p:nvPicPr>
        <p:blipFill>
          <a:blip r:embed="rId2"/>
          <a:stretch>
            <a:fillRect/>
          </a:stretch>
        </p:blipFill>
        <p:spPr>
          <a:xfrm>
            <a:off x="10309857" y="339154"/>
            <a:ext cx="1553489" cy="485273"/>
          </a:xfrm>
          <a:prstGeom prst="rect">
            <a:avLst/>
          </a:prstGeom>
        </p:spPr>
      </p:pic>
    </p:spTree>
    <p:extLst>
      <p:ext uri="{BB962C8B-B14F-4D97-AF65-F5344CB8AC3E}">
        <p14:creationId xmlns:p14="http://schemas.microsoft.com/office/powerpoint/2010/main" val="1249074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650">
          <p15:clr>
            <a:srgbClr val="FBAE40"/>
          </p15:clr>
        </p15:guide>
        <p15:guide id="2" pos="5030">
          <p15:clr>
            <a:srgbClr val="FBAE40"/>
          </p15:clr>
        </p15:guide>
        <p15:guide id="3" orient="horz" pos="88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edium Stat 1">
    <p:bg>
      <p:bgPr>
        <a:solidFill>
          <a:srgbClr val="005E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5" cy="457020"/>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defRPr sz="9600">
                <a:solidFill>
                  <a:srgbClr val="C8FF08"/>
                </a:solidFill>
                <a:latin typeface="Sons Condensed Extrabold" panose="02060906060206060203" pitchFamily="18" charset="0"/>
              </a:defRPr>
            </a:lvl1pPr>
            <a:lvl2pPr marL="0" indent="0">
              <a:buClr>
                <a:schemeClr val="bg1"/>
              </a:buClr>
              <a:buNone/>
              <a:defRPr>
                <a:solidFill>
                  <a:schemeClr val="bg1"/>
                </a:solidFill>
              </a:defRPr>
            </a:lvl2pPr>
            <a:lvl3pPr marL="174625" indent="-174625">
              <a:buClr>
                <a:schemeClr val="bg1"/>
              </a:buClr>
              <a:buFont typeface="Arial" panose="020B0604020202020204" pitchFamily="34" charset="0"/>
              <a:buChar char="•"/>
              <a:defRPr>
                <a:solidFill>
                  <a:schemeClr val="bg1"/>
                </a:solidFill>
              </a:defRPr>
            </a:lvl3pPr>
            <a:lvl4pPr marL="365760" indent="-182880">
              <a:buClr>
                <a:schemeClr val="bg1"/>
              </a:buClr>
              <a:buFont typeface="Arial"/>
              <a:buChar char="–"/>
              <a:defRPr>
                <a:solidFill>
                  <a:schemeClr val="bg1"/>
                </a:solidFill>
              </a:defRPr>
            </a:lvl4pPr>
            <a:lvl5pPr marL="548640">
              <a:buClr>
                <a:schemeClr val="bg1"/>
              </a:buClr>
              <a:defRPr>
                <a:solidFill>
                  <a:schemeClr val="bg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C8FF08"/>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chemeClr val="bg1"/>
                </a:solidFill>
              </a:defRPr>
            </a:lvl1pPr>
          </a:lstStyle>
          <a:p>
            <a:pPr lvl="0"/>
            <a:r>
              <a:rPr lang="en-US"/>
              <a:t>Click to edit Master text styles</a:t>
            </a:r>
          </a:p>
        </p:txBody>
      </p:sp>
      <p:pic>
        <p:nvPicPr>
          <p:cNvPr id="4" name="Picture 3" descr="Text&#10;&#10;Description automatically generated">
            <a:extLst>
              <a:ext uri="{FF2B5EF4-FFF2-40B4-BE49-F238E27FC236}">
                <a16:creationId xmlns:a16="http://schemas.microsoft.com/office/drawing/2014/main" id="{CC81F1F2-00A2-8A73-11A9-FF59CE240F80}"/>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10" name="Picture Placeholder 6">
            <a:extLst>
              <a:ext uri="{FF2B5EF4-FFF2-40B4-BE49-F238E27FC236}">
                <a16:creationId xmlns:a16="http://schemas.microsoft.com/office/drawing/2014/main" id="{71A28561-E9BE-F7BE-7CA1-61B13B003AE0}"/>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4162257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dium Stat 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321247"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560675" y="2095501"/>
            <a:ext cx="3502152" cy="4114799"/>
          </a:xfrm>
        </p:spPr>
        <p:txBody>
          <a:bodyPr/>
          <a:lstStyle>
            <a:lvl1pPr>
              <a:lnSpc>
                <a:spcPct val="85000"/>
              </a:lnSpc>
              <a:spcAft>
                <a:spcPts val="2400"/>
              </a:spcAft>
              <a:buClr>
                <a:srgbClr val="212121"/>
              </a:buClr>
              <a:defRPr sz="9600">
                <a:solidFill>
                  <a:srgbClr val="005E60"/>
                </a:solidFill>
                <a:latin typeface="Sons Condensed Extrabold" panose="02060906060206060203" pitchFamily="18" charset="0"/>
              </a:defRPr>
            </a:lvl1pPr>
            <a:lvl2pPr marL="0" indent="0">
              <a:buClr>
                <a:srgbClr val="212121"/>
              </a:buClr>
              <a:buNone/>
              <a:defRPr>
                <a:solidFill>
                  <a:srgbClr val="212121"/>
                </a:solidFill>
              </a:defRPr>
            </a:lvl2pPr>
            <a:lvl3pPr marL="174625" indent="-174625">
              <a:buClr>
                <a:srgbClr val="212121"/>
              </a:buClr>
              <a:buFont typeface="Arial" panose="020B0604020202020204" pitchFamily="34" charset="0"/>
              <a:buChar char="•"/>
              <a:defRPr>
                <a:solidFill>
                  <a:srgbClr val="212121"/>
                </a:solidFill>
              </a:defRPr>
            </a:lvl3pPr>
            <a:lvl4pPr marL="365760" indent="-182880">
              <a:buClr>
                <a:srgbClr val="212121"/>
              </a:buClr>
              <a:buFont typeface="Arial"/>
              <a:buChar char="–"/>
              <a:defRPr>
                <a:solidFill>
                  <a:srgbClr val="212121"/>
                </a:solidFill>
              </a:defRPr>
            </a:lvl4pPr>
            <a:lvl5pPr marL="548640">
              <a:buClr>
                <a:srgbClr val="212121"/>
              </a:buClr>
              <a:defRPr>
                <a:solidFill>
                  <a:srgbClr val="212121"/>
                </a:solidFill>
              </a:defRPr>
            </a:lvl5pPr>
          </a:lstStyle>
          <a:p>
            <a:pPr lvl="0"/>
            <a:r>
              <a:rPr lang="en-US" dirty="0"/>
              <a:t>##</a:t>
            </a:r>
          </a:p>
          <a:p>
            <a:pPr lvl="1"/>
            <a:r>
              <a:rPr lang="en-US" dirty="0"/>
              <a:t>Level 1 text</a:t>
            </a:r>
          </a:p>
          <a:p>
            <a:pPr lvl="2"/>
            <a:r>
              <a:rPr lang="en-US" dirty="0"/>
              <a:t>Level 2 text</a:t>
            </a:r>
          </a:p>
          <a:p>
            <a:pPr lvl="3"/>
            <a:r>
              <a:rPr lang="en-US" dirty="0"/>
              <a:t>Level 3 text</a:t>
            </a:r>
          </a:p>
          <a:p>
            <a:pPr lvl="4"/>
            <a:r>
              <a:rPr lang="en-US" dirty="0"/>
              <a:t>Level 4 text</a:t>
            </a:r>
          </a:p>
          <a:p>
            <a:pPr lvl="4"/>
            <a:endParaRPr lang="en-US" dirty="0"/>
          </a:p>
        </p:txBody>
      </p:sp>
      <p:cxnSp>
        <p:nvCxnSpPr>
          <p:cNvPr id="8" name="Straight Connector 7">
            <a:extLst>
              <a:ext uri="{FF2B5EF4-FFF2-40B4-BE49-F238E27FC236}">
                <a16:creationId xmlns:a16="http://schemas.microsoft.com/office/drawing/2014/main" id="{361B55D1-80E8-FE17-86A3-84686B81A692}"/>
              </a:ext>
            </a:extLst>
          </p:cNvPr>
          <p:cNvCxnSpPr>
            <a:cxnSpLocks/>
          </p:cNvCxnSpPr>
          <p:nvPr userDrawn="1"/>
        </p:nvCxnSpPr>
        <p:spPr>
          <a:xfrm>
            <a:off x="419100" y="1402915"/>
            <a:ext cx="0" cy="4807385"/>
          </a:xfrm>
          <a:prstGeom prst="line">
            <a:avLst/>
          </a:prstGeom>
          <a:ln w="19050">
            <a:solidFill>
              <a:srgbClr val="005E60"/>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4AFF6E11-C545-F91D-9E64-2C4D90D894F1}"/>
              </a:ext>
            </a:extLst>
          </p:cNvPr>
          <p:cNvSpPr>
            <a:spLocks noGrp="1"/>
          </p:cNvSpPr>
          <p:nvPr>
            <p:ph type="body" sz="quarter" idx="17"/>
          </p:nvPr>
        </p:nvSpPr>
        <p:spPr>
          <a:xfrm>
            <a:off x="560675" y="1403350"/>
            <a:ext cx="3502152" cy="692150"/>
          </a:xfrm>
        </p:spPr>
        <p:txBody>
          <a:bodyPr/>
          <a:lstStyle>
            <a:lvl1pPr>
              <a:spcAft>
                <a:spcPts val="0"/>
              </a:spcAft>
              <a:defRPr b="1">
                <a:solidFill>
                  <a:srgbClr val="212121"/>
                </a:solidFill>
              </a:defRPr>
            </a:lvl1pPr>
          </a:lstStyle>
          <a:p>
            <a:pPr lvl="0"/>
            <a:r>
              <a:rPr lang="en-US"/>
              <a:t>Click to edit Master text styles</a:t>
            </a:r>
          </a:p>
        </p:txBody>
      </p:sp>
      <p:pic>
        <p:nvPicPr>
          <p:cNvPr id="7" name="Picture 6" descr="Text&#10;&#10;Description automatically generated">
            <a:extLst>
              <a:ext uri="{FF2B5EF4-FFF2-40B4-BE49-F238E27FC236}">
                <a16:creationId xmlns:a16="http://schemas.microsoft.com/office/drawing/2014/main" id="{AAF6CB12-6043-6858-0E99-4D0C63CFABAD}"/>
              </a:ext>
            </a:extLst>
          </p:cNvPr>
          <p:cNvPicPr>
            <a:picLocks noChangeAspect="1"/>
          </p:cNvPicPr>
          <p:nvPr userDrawn="1"/>
        </p:nvPicPr>
        <p:blipFill>
          <a:blip r:embed="rId2"/>
          <a:stretch>
            <a:fillRect/>
          </a:stretch>
        </p:blipFill>
        <p:spPr>
          <a:xfrm>
            <a:off x="10309860" y="339154"/>
            <a:ext cx="1553486" cy="485273"/>
          </a:xfrm>
          <a:prstGeom prst="rect">
            <a:avLst/>
          </a:prstGeom>
        </p:spPr>
      </p:pic>
      <p:sp>
        <p:nvSpPr>
          <p:cNvPr id="11" name="Picture Placeholder 6">
            <a:extLst>
              <a:ext uri="{FF2B5EF4-FFF2-40B4-BE49-F238E27FC236}">
                <a16:creationId xmlns:a16="http://schemas.microsoft.com/office/drawing/2014/main" id="{D31B6C8E-F2DD-F24A-E739-15C9300FE423}"/>
              </a:ext>
            </a:extLst>
          </p:cNvPr>
          <p:cNvSpPr>
            <a:spLocks noGrp="1"/>
          </p:cNvSpPr>
          <p:nvPr>
            <p:ph type="pic" sz="quarter" idx="13"/>
          </p:nvPr>
        </p:nvSpPr>
        <p:spPr>
          <a:xfrm>
            <a:off x="4409575" y="1403350"/>
            <a:ext cx="7363326" cy="4806950"/>
          </a:xfrm>
          <a:solidFill>
            <a:schemeClr val="accent3"/>
          </a:solidFill>
        </p:spPr>
        <p:txBody>
          <a:bodyPr/>
          <a:lstStyle>
            <a:lvl1pP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22607089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Stat 1">
    <p:bg>
      <p:bgPr>
        <a:solidFill>
          <a:schemeClr val="bg1"/>
        </a:solidFill>
        <a:effectLst/>
      </p:bgPr>
    </p:bg>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AABF08DC-CB35-0F04-05DA-1827B5142E5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29970" cy="457020"/>
          </a:xfrm>
        </p:spPr>
        <p:txBody>
          <a:bodyPr/>
          <a:lstStyle>
            <a:lvl1pPr>
              <a:defRPr>
                <a:solidFill>
                  <a:schemeClr val="tx1"/>
                </a:solidFill>
              </a:defRPr>
            </a:lvl1pPr>
          </a:lstStyle>
          <a:p>
            <a:r>
              <a:rPr lang="en-US"/>
              <a:t>Click to edit Master title style</a:t>
            </a:r>
            <a:endParaRPr lang="en-US" dirty="0"/>
          </a:p>
        </p:txBody>
      </p:sp>
      <p:pic>
        <p:nvPicPr>
          <p:cNvPr id="3" name="Picture 2" descr="Text&#10;&#10;Description automatically generated">
            <a:extLst>
              <a:ext uri="{FF2B5EF4-FFF2-40B4-BE49-F238E27FC236}">
                <a16:creationId xmlns:a16="http://schemas.microsoft.com/office/drawing/2014/main" id="{1814A848-6923-A1BC-E08A-7728C5A4BCCD}"/>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34200066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orient="horz" pos="8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rge Stat 2">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chemeClr val="bg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chemeClr val="bg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69726" cy="457020"/>
          </a:xfrm>
          <a:noFill/>
        </p:spPr>
        <p:txBody>
          <a:bodyPr/>
          <a:lstStyle>
            <a:lvl1pPr>
              <a:defRPr>
                <a:solidFill>
                  <a:schemeClr val="bg1"/>
                </a:solidFill>
              </a:defRPr>
            </a:lvl1pPr>
          </a:lstStyle>
          <a:p>
            <a:r>
              <a:rPr lang="en-US"/>
              <a:t>Click to edit Master title style</a:t>
            </a:r>
            <a:endParaRPr lang="en-US" dirty="0"/>
          </a:p>
        </p:txBody>
      </p:sp>
      <p:pic>
        <p:nvPicPr>
          <p:cNvPr id="7" name="Picture 6" descr="Text&#10;&#10;Description automatically generated">
            <a:extLst>
              <a:ext uri="{FF2B5EF4-FFF2-40B4-BE49-F238E27FC236}">
                <a16:creationId xmlns:a16="http://schemas.microsoft.com/office/drawing/2014/main" id="{60FA68EB-1DE5-F3BC-29A5-0AAC8831E29A}"/>
              </a:ext>
            </a:extLst>
          </p:cNvPr>
          <p:cNvPicPr>
            <a:picLocks noChangeAspect="1"/>
          </p:cNvPicPr>
          <p:nvPr userDrawn="1"/>
        </p:nvPicPr>
        <p:blipFill>
          <a:blip r:embed="rId2"/>
          <a:stretch>
            <a:fillRect/>
          </a:stretch>
        </p:blipFill>
        <p:spPr>
          <a:xfrm>
            <a:off x="10309857" y="339154"/>
            <a:ext cx="1553489" cy="485273"/>
          </a:xfrm>
          <a:prstGeom prst="rect">
            <a:avLst/>
          </a:prstGeom>
        </p:spPr>
      </p:pic>
      <p:sp>
        <p:nvSpPr>
          <p:cNvPr id="3" name="Text Placeholder 4">
            <a:extLst>
              <a:ext uri="{FF2B5EF4-FFF2-40B4-BE49-F238E27FC236}">
                <a16:creationId xmlns:a16="http://schemas.microsoft.com/office/drawing/2014/main" id="{8005F10C-0E79-4A3F-86CA-73848D7D1732}"/>
              </a:ext>
            </a:extLst>
          </p:cNvPr>
          <p:cNvSpPr>
            <a:spLocks noGrp="1"/>
          </p:cNvSpPr>
          <p:nvPr>
            <p:ph type="body" sz="quarter" idx="4294967295" hasCustomPrompt="1"/>
          </p:nvPr>
        </p:nvSpPr>
        <p:spPr>
          <a:xfrm>
            <a:off x="429039" y="2405291"/>
            <a:ext cx="11353800" cy="4033608"/>
          </a:xfrm>
        </p:spPr>
        <p:txBody>
          <a:bodyPr anchor="t"/>
          <a:lstStyle>
            <a:lvl1pPr>
              <a:lnSpc>
                <a:spcPts val="40000"/>
              </a:lnSpc>
              <a:spcAft>
                <a:spcPts val="0"/>
              </a:spcAft>
              <a:defRPr sz="49600">
                <a:solidFill>
                  <a:schemeClr val="bg2"/>
                </a:solidFill>
                <a:latin typeface="Sons Condensed Extrabold" panose="02060906060206060203" pitchFamily="18" charset="0"/>
              </a:defRPr>
            </a:lvl1pPr>
          </a:lstStyle>
          <a:p>
            <a:r>
              <a:rPr lang="en-US" dirty="0"/>
              <a:t>##</a:t>
            </a:r>
          </a:p>
        </p:txBody>
      </p:sp>
    </p:spTree>
    <p:extLst>
      <p:ext uri="{BB962C8B-B14F-4D97-AF65-F5344CB8AC3E}">
        <p14:creationId xmlns:p14="http://schemas.microsoft.com/office/powerpoint/2010/main" val="22762467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orient="horz" pos="1320">
          <p15:clr>
            <a:srgbClr val="FBAE40"/>
          </p15:clr>
        </p15:guide>
        <p15:guide id="4" orient="horz" pos="88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Sign-off">
    <p:bg>
      <p:bgRef idx="1001">
        <a:schemeClr val="bg1"/>
      </p:bgRef>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A7A56CA2-D329-EF33-C456-27ECDB40249C}"/>
              </a:ext>
            </a:extLst>
          </p:cNvPr>
          <p:cNvPicPr>
            <a:picLocks noChangeAspect="1"/>
          </p:cNvPicPr>
          <p:nvPr userDrawn="1"/>
        </p:nvPicPr>
        <p:blipFill>
          <a:blip r:embed="rId2"/>
          <a:stretch>
            <a:fillRect/>
          </a:stretch>
        </p:blipFill>
        <p:spPr>
          <a:xfrm>
            <a:off x="2598420" y="2336437"/>
            <a:ext cx="6995160" cy="2185127"/>
          </a:xfrm>
          <a:prstGeom prst="rect">
            <a:avLst/>
          </a:prstGeom>
        </p:spPr>
      </p:pic>
    </p:spTree>
    <p:extLst>
      <p:ext uri="{BB962C8B-B14F-4D97-AF65-F5344CB8AC3E}">
        <p14:creationId xmlns:p14="http://schemas.microsoft.com/office/powerpoint/2010/main" val="1848821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Sign-off 2">
    <p:bg>
      <p:bgPr>
        <a:solidFill>
          <a:srgbClr val="005E60"/>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F9CD72FB-B974-3D99-2541-287114550180}"/>
              </a:ext>
            </a:extLst>
          </p:cNvPr>
          <p:cNvPicPr>
            <a:picLocks noChangeAspect="1"/>
          </p:cNvPicPr>
          <p:nvPr userDrawn="1"/>
        </p:nvPicPr>
        <p:blipFill>
          <a:blip r:embed="rId2"/>
          <a:stretch>
            <a:fillRect/>
          </a:stretch>
        </p:blipFill>
        <p:spPr>
          <a:xfrm>
            <a:off x="2598420" y="2336437"/>
            <a:ext cx="6995161" cy="2185127"/>
          </a:xfrm>
          <a:prstGeom prst="rect">
            <a:avLst/>
          </a:prstGeom>
        </p:spPr>
      </p:pic>
    </p:spTree>
    <p:extLst>
      <p:ext uri="{BB962C8B-B14F-4D97-AF65-F5344CB8AC3E}">
        <p14:creationId xmlns:p14="http://schemas.microsoft.com/office/powerpoint/2010/main" val="325759493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496076" y="454890"/>
            <a:ext cx="2429928" cy="242502"/>
          </a:xfrm>
          <a:prstGeom prst="rect">
            <a:avLst/>
          </a:prstGeom>
        </p:spPr>
        <p:txBody>
          <a:bodyPr lIns="0" tIns="0" rIns="0" bIns="0"/>
          <a:lstStyle>
            <a:lvl1pPr>
              <a:defRPr sz="1576" b="0" i="0">
                <a:solidFill>
                  <a:srgbClr val="000000"/>
                </a:solidFill>
                <a:latin typeface="Inter" panose="02000503000000020004" pitchFamily="2" charset="0"/>
                <a:cs typeface="Arial" panose="020B0604020202020204" pitchFamily="34" charset="0"/>
              </a:defRPr>
            </a:lvl1pPr>
          </a:lstStyle>
          <a:p>
            <a:r>
              <a:rPr lang="en-US"/>
              <a:t>Click to edit Master title style</a:t>
            </a:r>
            <a:endParaRPr/>
          </a:p>
        </p:txBody>
      </p:sp>
      <p:sp>
        <p:nvSpPr>
          <p:cNvPr id="3" name="Holder 3"/>
          <p:cNvSpPr>
            <a:spLocks noGrp="1"/>
          </p:cNvSpPr>
          <p:nvPr>
            <p:ph type="body" idx="1"/>
          </p:nvPr>
        </p:nvSpPr>
        <p:spPr>
          <a:xfrm>
            <a:off x="496076" y="1219201"/>
            <a:ext cx="2622936" cy="149309"/>
          </a:xfrm>
          <a:prstGeom prst="rect">
            <a:avLst/>
          </a:prstGeom>
        </p:spPr>
        <p:txBody>
          <a:bodyPr lIns="0" tIns="0" rIns="0" bIns="0" anchor="t"/>
          <a:lstStyle>
            <a:lvl1pPr algn="l">
              <a:lnSpc>
                <a:spcPct val="100000"/>
              </a:lnSpc>
              <a:spcBef>
                <a:spcPts val="728"/>
              </a:spcBef>
              <a:defRPr lang="en-US" sz="970" b="0">
                <a:solidFill>
                  <a:srgbClr val="212121"/>
                </a:solidFill>
                <a:latin typeface="Inter" panose="02000503000000020004" pitchFamily="2" charset="0"/>
                <a:cs typeface="Arial" panose="020B0604020202020204" pitchFamily="34" charset="0"/>
              </a:defRPr>
            </a:lvl1pPr>
          </a:lstStyle>
          <a:p>
            <a:pPr lvl="0"/>
            <a:r>
              <a:rPr lang="en-US"/>
              <a:t>Click to edit Master text styles</a:t>
            </a:r>
          </a:p>
        </p:txBody>
      </p:sp>
      <p:sp>
        <p:nvSpPr>
          <p:cNvPr id="11" name="object 4">
            <a:extLst>
              <a:ext uri="{FF2B5EF4-FFF2-40B4-BE49-F238E27FC236}">
                <a16:creationId xmlns:a16="http://schemas.microsoft.com/office/drawing/2014/main" id="{2147EC7E-B00F-0BDE-CC52-275162BBFB8A}"/>
              </a:ext>
            </a:extLst>
          </p:cNvPr>
          <p:cNvSpPr/>
          <p:nvPr userDrawn="1"/>
        </p:nvSpPr>
        <p:spPr>
          <a:xfrm>
            <a:off x="3314701" y="0"/>
            <a:ext cx="8877517" cy="6410170"/>
          </a:xfrm>
          <a:custGeom>
            <a:avLst/>
            <a:gdLst/>
            <a:ahLst/>
            <a:cxnLst/>
            <a:rect l="l" t="t" r="r" b="b"/>
            <a:pathLst>
              <a:path w="14638655" h="10554970">
                <a:moveTo>
                  <a:pt x="14638297" y="0"/>
                </a:moveTo>
                <a:lnTo>
                  <a:pt x="0" y="0"/>
                </a:lnTo>
                <a:lnTo>
                  <a:pt x="0" y="10554652"/>
                </a:lnTo>
                <a:lnTo>
                  <a:pt x="14638297" y="10554652"/>
                </a:lnTo>
                <a:lnTo>
                  <a:pt x="14638297" y="0"/>
                </a:lnTo>
                <a:close/>
              </a:path>
            </a:pathLst>
          </a:custGeom>
          <a:solidFill>
            <a:srgbClr val="E3E3E3"/>
          </a:solidFill>
          <a:ln>
            <a:noFill/>
          </a:ln>
        </p:spPr>
        <p:txBody>
          <a:bodyPr wrap="square" lIns="0" tIns="0" rIns="0" bIns="0" rtlCol="0"/>
          <a:lstStyle/>
          <a:p>
            <a:endParaRPr sz="1800" dirty="0"/>
          </a:p>
        </p:txBody>
      </p:sp>
      <p:sp>
        <p:nvSpPr>
          <p:cNvPr id="18" name="Slide Number Placeholder 5">
            <a:extLst>
              <a:ext uri="{FF2B5EF4-FFF2-40B4-BE49-F238E27FC236}">
                <a16:creationId xmlns:a16="http://schemas.microsoft.com/office/drawing/2014/main" id="{CA64F7AF-68F6-BA14-1B39-9AC8CD6A735F}"/>
              </a:ext>
            </a:extLst>
          </p:cNvPr>
          <p:cNvSpPr>
            <a:spLocks noGrp="1"/>
          </p:cNvSpPr>
          <p:nvPr>
            <p:ph type="sldNum" sz="quarter" idx="4"/>
          </p:nvPr>
        </p:nvSpPr>
        <p:spPr>
          <a:xfrm>
            <a:off x="11031539" y="6513067"/>
            <a:ext cx="666621" cy="107722"/>
          </a:xfrm>
          <a:prstGeom prst="rect">
            <a:avLst/>
          </a:prstGeom>
        </p:spPr>
        <p:txBody>
          <a:bodyPr vert="horz" wrap="square" lIns="0" tIns="0" rIns="0" bIns="0" rtlCol="0" anchor="b">
            <a:spAutoFit/>
          </a:bodyPr>
          <a:lstStyle>
            <a:lvl1pPr algn="r">
              <a:defRPr sz="700" b="0">
                <a:solidFill>
                  <a:srgbClr val="000000"/>
                </a:solidFill>
                <a:latin typeface="Inter" panose="02000503000000020004" pitchFamily="2"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26124855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Content With Panel">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9347724-749C-D332-1D5D-D2F8F81CB19C}"/>
              </a:ext>
            </a:extLst>
          </p:cNvPr>
          <p:cNvSpPr/>
          <p:nvPr userDrawn="1"/>
        </p:nvSpPr>
        <p:spPr>
          <a:xfrm>
            <a:off x="0" y="6492874"/>
            <a:ext cx="9417465" cy="365126"/>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22" name="Rectangle 21">
            <a:extLst>
              <a:ext uri="{FF2B5EF4-FFF2-40B4-BE49-F238E27FC236}">
                <a16:creationId xmlns:a16="http://schemas.microsoft.com/office/drawing/2014/main" id="{75CD760E-9C90-2D11-7AB5-6EA0FD07A734}"/>
              </a:ext>
            </a:extLst>
          </p:cNvPr>
          <p:cNvSpPr/>
          <p:nvPr userDrawn="1"/>
        </p:nvSpPr>
        <p:spPr>
          <a:xfrm>
            <a:off x="9334500" y="0"/>
            <a:ext cx="2873375" cy="6858000"/>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sp>
        <p:nvSpPr>
          <p:cNvPr id="3" name="Text Placeholder 2"/>
          <p:cNvSpPr>
            <a:spLocks noGrp="1"/>
          </p:cNvSpPr>
          <p:nvPr>
            <p:ph type="body" sz="quarter" idx="10" hasCustomPrompt="1"/>
          </p:nvPr>
        </p:nvSpPr>
        <p:spPr>
          <a:xfrm>
            <a:off x="352425" y="514350"/>
            <a:ext cx="7335441" cy="1294130"/>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bullet style to be used. </a:t>
            </a:r>
          </a:p>
          <a:p>
            <a:pPr lvl="0"/>
            <a:r>
              <a:rPr lang="en-US" dirty="0"/>
              <a:t>Follow the given style scrupulously: bullets, font, spacing</a:t>
            </a:r>
          </a:p>
          <a:p>
            <a:pPr lvl="0"/>
            <a:r>
              <a:rPr lang="en-US" dirty="0"/>
              <a:t>Once you’ve finished your file, please remove this slide.</a:t>
            </a:r>
          </a:p>
        </p:txBody>
      </p:sp>
      <p:sp>
        <p:nvSpPr>
          <p:cNvPr id="6" name="Text Placeholder 4"/>
          <p:cNvSpPr>
            <a:spLocks noGrp="1"/>
          </p:cNvSpPr>
          <p:nvPr>
            <p:ph type="body" sz="quarter" idx="11" hasCustomPrompt="1"/>
          </p:nvPr>
        </p:nvSpPr>
        <p:spPr>
          <a:xfrm>
            <a:off x="338871" y="1962342"/>
            <a:ext cx="7362546" cy="1040069"/>
          </a:xfrm>
          <a:prstGeom prst="rect">
            <a:avLst/>
          </a:prstGeom>
        </p:spPr>
        <p:txBody>
          <a:bodyPr/>
          <a:lstStyle>
            <a:lvl1pPr marL="0" indent="0">
              <a:buFont typeface="Wingdings" panose="05000000000000000000" pitchFamily="2" charset="2"/>
              <a:buNone/>
              <a:defRPr baseline="0">
                <a:solidFill>
                  <a:schemeClr val="accent1"/>
                </a:solidFill>
                <a:sym typeface="Wingdings" panose="05000000000000000000" pitchFamily="2" charset="2"/>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Bullet style to use as below.</a:t>
            </a:r>
          </a:p>
          <a:p>
            <a:pPr lvl="0"/>
            <a:r>
              <a:rPr lang="en-US" dirty="0"/>
              <a:t>Notes:</a:t>
            </a:r>
          </a:p>
          <a:p>
            <a:pPr lvl="1"/>
            <a:r>
              <a:rPr lang="en-US" dirty="0"/>
              <a:t>Level 1 is always given in bold </a:t>
            </a:r>
          </a:p>
          <a:p>
            <a:pPr lvl="1"/>
            <a:r>
              <a:rPr lang="en-US" dirty="0"/>
              <a:t>For all other levels, words to put focus on should be given in bold letters.</a:t>
            </a:r>
          </a:p>
          <a:p>
            <a:pPr lvl="0"/>
            <a:endParaRPr lang="en-US" dirty="0"/>
          </a:p>
          <a:p>
            <a:pPr lvl="0"/>
            <a:endParaRPr lang="en-US" dirty="0"/>
          </a:p>
          <a:p>
            <a:pPr lvl="0"/>
            <a:endParaRPr lang="en-US" dirty="0"/>
          </a:p>
        </p:txBody>
      </p:sp>
      <p:sp>
        <p:nvSpPr>
          <p:cNvPr id="21" name="Content Placeholder 17">
            <a:extLst>
              <a:ext uri="{FF2B5EF4-FFF2-40B4-BE49-F238E27FC236}">
                <a16:creationId xmlns:a16="http://schemas.microsoft.com/office/drawing/2014/main" id="{C47B9356-F974-4E57-B73C-C0E0B07AA64E}"/>
              </a:ext>
            </a:extLst>
          </p:cNvPr>
          <p:cNvSpPr>
            <a:spLocks noGrp="1"/>
          </p:cNvSpPr>
          <p:nvPr>
            <p:ph sz="quarter" idx="15" hasCustomPrompt="1"/>
          </p:nvPr>
        </p:nvSpPr>
        <p:spPr>
          <a:xfrm>
            <a:off x="366973" y="6552899"/>
            <a:ext cx="3713559" cy="225029"/>
          </a:xfrm>
          <a:prstGeom prst="rect">
            <a:avLst/>
          </a:prstGeom>
        </p:spPr>
        <p:txBody>
          <a:bodyPr/>
          <a:lstStyle>
            <a:lvl1pPr marL="0" indent="0">
              <a:buNone/>
              <a:defRPr sz="1199"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rPr lang="en-US" sz="1199" b="1" dirty="0" err="1">
                <a:ln/>
                <a:solidFill>
                  <a:schemeClr val="bg1"/>
                </a:solidFill>
              </a:rPr>
              <a:t>HowTo</a:t>
            </a:r>
            <a:r>
              <a:rPr lang="en-US" sz="1199" b="1" dirty="0">
                <a:ln/>
                <a:solidFill>
                  <a:schemeClr val="bg1"/>
                </a:solidFill>
              </a:rPr>
              <a:t> – G500 - Introduction to Hardware</a:t>
            </a:r>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on bullet style to use</a:t>
            </a:r>
          </a:p>
        </p:txBody>
      </p:sp>
      <p:sp>
        <p:nvSpPr>
          <p:cNvPr id="19" name="Text Placeholder 6">
            <a:extLst>
              <a:ext uri="{FF2B5EF4-FFF2-40B4-BE49-F238E27FC236}">
                <a16:creationId xmlns:a16="http://schemas.microsoft.com/office/drawing/2014/main" id="{F75D29BE-C954-420B-A778-81F65381BA61}"/>
              </a:ext>
            </a:extLst>
          </p:cNvPr>
          <p:cNvSpPr>
            <a:spLocks noGrp="1"/>
          </p:cNvSpPr>
          <p:nvPr>
            <p:ph type="body" sz="quarter" idx="16"/>
          </p:nvPr>
        </p:nvSpPr>
        <p:spPr>
          <a:xfrm>
            <a:off x="338871" y="3156273"/>
            <a:ext cx="7362547" cy="3013772"/>
          </a:xfrm>
          <a:prstGeom prst="rect">
            <a:avLst/>
          </a:prstGeom>
        </p:spPr>
        <p:txBody>
          <a:bodyPr/>
          <a:lstStyle>
            <a:lvl1pPr marL="179784" indent="-179784">
              <a:lnSpc>
                <a:spcPct val="100000"/>
              </a:lnSpc>
              <a:spcBef>
                <a:spcPts val="499"/>
              </a:spcBef>
              <a:spcAft>
                <a:spcPts val="499"/>
              </a:spcAft>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5pPr>
              <a:defRPr>
                <a:solidFill>
                  <a:schemeClr val="accent1">
                    <a:lumMod val="75000"/>
                  </a:schemeClr>
                </a:solidFill>
              </a:defRPr>
            </a:lvl5pPr>
          </a:lstStyle>
          <a:p>
            <a:pPr marL="360000" indent="-360000">
              <a:lnSpc>
                <a:spcPct val="100000"/>
              </a:lnSpc>
              <a:spcBef>
                <a:spcPts val="1000"/>
              </a:spcBef>
              <a:spcAft>
                <a:spcPts val="1000"/>
              </a:spcAft>
            </a:pPr>
            <a:r>
              <a:rPr lang="en-US" b="1" dirty="0"/>
              <a:t>Level 1</a:t>
            </a:r>
          </a:p>
          <a:p>
            <a:pPr marL="359568" lvl="1" indent="-179784">
              <a:lnSpc>
                <a:spcPct val="100000"/>
              </a:lnSpc>
              <a:spcBef>
                <a:spcPts val="499"/>
              </a:spcBef>
              <a:spcAft>
                <a:spcPts val="499"/>
              </a:spcAft>
              <a:buFont typeface="Courier New" panose="02070309020205020404" pitchFamily="49" charset="0"/>
              <a:buChar char="o"/>
            </a:pPr>
            <a:r>
              <a:rPr lang="en-US" dirty="0"/>
              <a:t>Level 2</a:t>
            </a:r>
          </a:p>
          <a:p>
            <a:pPr marL="539352" lvl="2" indent="-179784">
              <a:lnSpc>
                <a:spcPct val="100000"/>
              </a:lnSpc>
              <a:spcBef>
                <a:spcPts val="499"/>
              </a:spcBef>
              <a:spcAft>
                <a:spcPts val="499"/>
              </a:spcAft>
              <a:buFont typeface="Wingdings" panose="05000000000000000000" pitchFamily="2" charset="2"/>
              <a:buChar char="v"/>
            </a:pPr>
            <a:r>
              <a:rPr lang="en-US" dirty="0"/>
              <a:t>Level 3</a:t>
            </a:r>
          </a:p>
          <a:p>
            <a:pPr marL="719136" lvl="4" indent="-179784">
              <a:lnSpc>
                <a:spcPct val="100000"/>
              </a:lnSpc>
              <a:spcBef>
                <a:spcPts val="499"/>
              </a:spcBef>
              <a:spcAft>
                <a:spcPts val="499"/>
              </a:spcAft>
              <a:buFont typeface="Wingdings" panose="05000000000000000000" pitchFamily="2" charset="2"/>
              <a:buChar char="q"/>
            </a:pPr>
            <a:r>
              <a:rPr lang="en-US" dirty="0"/>
              <a:t>Level 4</a:t>
            </a:r>
          </a:p>
          <a:p>
            <a:pPr marL="898920" lvl="4" indent="-179784">
              <a:lnSpc>
                <a:spcPct val="100000"/>
              </a:lnSpc>
              <a:spcBef>
                <a:spcPts val="499"/>
              </a:spcBef>
              <a:spcAft>
                <a:spcPts val="499"/>
              </a:spcAft>
              <a:buFont typeface="Wingdings" panose="05000000000000000000" pitchFamily="2" charset="2"/>
              <a:buChar char="Ø"/>
            </a:pPr>
            <a:r>
              <a:rPr lang="en-US" dirty="0"/>
              <a:t>Level 5</a:t>
            </a:r>
          </a:p>
          <a:p>
            <a:pPr marL="1078704" lvl="4" indent="-179784">
              <a:lnSpc>
                <a:spcPct val="100000"/>
              </a:lnSpc>
              <a:spcBef>
                <a:spcPts val="499"/>
              </a:spcBef>
              <a:spcAft>
                <a:spcPts val="499"/>
              </a:spcAft>
              <a:buFont typeface="Wingdings" panose="05000000000000000000" pitchFamily="2" charset="2"/>
              <a:buChar char="§"/>
            </a:pPr>
            <a:r>
              <a:rPr lang="en-US" dirty="0"/>
              <a:t>Level 6</a:t>
            </a:r>
          </a:p>
          <a:p>
            <a:pPr marL="1258488" lvl="4" indent="-179784">
              <a:lnSpc>
                <a:spcPct val="100000"/>
              </a:lnSpc>
              <a:spcBef>
                <a:spcPts val="499"/>
              </a:spcBef>
              <a:spcAft>
                <a:spcPts val="499"/>
              </a:spcAft>
              <a:buFont typeface="Wingdings" panose="05000000000000000000" pitchFamily="2" charset="2"/>
              <a:buChar char="ü"/>
            </a:pPr>
            <a:r>
              <a:rPr lang="en-US" dirty="0"/>
              <a:t>Level 7</a:t>
            </a:r>
          </a:p>
          <a:p>
            <a:endParaRPr lang="en-CA" dirty="0"/>
          </a:p>
        </p:txBody>
      </p:sp>
      <p:cxnSp>
        <p:nvCxnSpPr>
          <p:cNvPr id="25" name="Straight Connector 24">
            <a:extLst>
              <a:ext uri="{FF2B5EF4-FFF2-40B4-BE49-F238E27FC236}">
                <a16:creationId xmlns:a16="http://schemas.microsoft.com/office/drawing/2014/main" id="{ECBAD17C-67F2-2827-7BF6-43540FA0E04C}"/>
              </a:ext>
            </a:extLst>
          </p:cNvPr>
          <p:cNvCxnSpPr/>
          <p:nvPr userDrawn="1"/>
        </p:nvCxnSpPr>
        <p:spPr>
          <a:xfrm>
            <a:off x="9334500" y="6484328"/>
            <a:ext cx="287337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52E49824-2771-D2B6-BB0B-51FCE967D9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5657" y="6532509"/>
            <a:ext cx="639870" cy="262511"/>
          </a:xfrm>
          <a:prstGeom prst="rect">
            <a:avLst/>
          </a:prstGeom>
        </p:spPr>
      </p:pic>
    </p:spTree>
    <p:extLst>
      <p:ext uri="{BB962C8B-B14F-4D97-AF65-F5344CB8AC3E}">
        <p14:creationId xmlns:p14="http://schemas.microsoft.com/office/powerpoint/2010/main" val="549750342"/>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guide id="6" pos="588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auls content wpanel">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9347724-749C-D332-1D5D-D2F8F81CB19C}"/>
              </a:ext>
            </a:extLst>
          </p:cNvPr>
          <p:cNvSpPr/>
          <p:nvPr userDrawn="1"/>
        </p:nvSpPr>
        <p:spPr>
          <a:xfrm>
            <a:off x="0" y="6492874"/>
            <a:ext cx="9417465" cy="365126"/>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22" name="Rectangle 21">
            <a:extLst>
              <a:ext uri="{FF2B5EF4-FFF2-40B4-BE49-F238E27FC236}">
                <a16:creationId xmlns:a16="http://schemas.microsoft.com/office/drawing/2014/main" id="{75CD760E-9C90-2D11-7AB5-6EA0FD07A734}"/>
              </a:ext>
            </a:extLst>
          </p:cNvPr>
          <p:cNvSpPr/>
          <p:nvPr userDrawn="1"/>
        </p:nvSpPr>
        <p:spPr>
          <a:xfrm>
            <a:off x="9334500" y="0"/>
            <a:ext cx="2873375" cy="6858000"/>
          </a:xfrm>
          <a:prstGeom prst="rect">
            <a:avLst/>
          </a:prstGeom>
          <a:solidFill>
            <a:srgbClr val="005E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spcAft>
                <a:spcPts val="600"/>
              </a:spcAft>
            </a:pPr>
            <a:endParaRPr lang="en-CA">
              <a:solidFill>
                <a:schemeClr val="tx1"/>
              </a:solidFill>
            </a:endParaRPr>
          </a:p>
        </p:txBody>
      </p:sp>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sp>
        <p:nvSpPr>
          <p:cNvPr id="3" name="Text Placeholder 2"/>
          <p:cNvSpPr>
            <a:spLocks noGrp="1"/>
          </p:cNvSpPr>
          <p:nvPr>
            <p:ph type="body" sz="quarter" idx="10" hasCustomPrompt="1"/>
          </p:nvPr>
        </p:nvSpPr>
        <p:spPr>
          <a:xfrm>
            <a:off x="352425" y="514350"/>
            <a:ext cx="7335441" cy="1294130"/>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bullet style to be used. </a:t>
            </a:r>
          </a:p>
          <a:p>
            <a:pPr lvl="0"/>
            <a:r>
              <a:rPr lang="en-US" dirty="0"/>
              <a:t>Follow the given style scrupulously: bullets, font, spacing</a:t>
            </a:r>
          </a:p>
          <a:p>
            <a:pPr lvl="0"/>
            <a:r>
              <a:rPr lang="en-US" dirty="0"/>
              <a:t>Once you’ve finished your file, please remove this slide.</a:t>
            </a:r>
          </a:p>
        </p:txBody>
      </p:sp>
      <p:sp>
        <p:nvSpPr>
          <p:cNvPr id="6" name="Text Placeholder 4"/>
          <p:cNvSpPr>
            <a:spLocks noGrp="1"/>
          </p:cNvSpPr>
          <p:nvPr>
            <p:ph type="body" sz="quarter" idx="11" hasCustomPrompt="1"/>
          </p:nvPr>
        </p:nvSpPr>
        <p:spPr>
          <a:xfrm>
            <a:off x="338871" y="1962342"/>
            <a:ext cx="7362546" cy="1040069"/>
          </a:xfrm>
          <a:prstGeom prst="rect">
            <a:avLst/>
          </a:prstGeom>
        </p:spPr>
        <p:txBody>
          <a:bodyPr/>
          <a:lstStyle>
            <a:lvl1pPr marL="0" indent="0">
              <a:buFont typeface="Wingdings" panose="05000000000000000000" pitchFamily="2" charset="2"/>
              <a:buNone/>
              <a:defRPr baseline="0">
                <a:solidFill>
                  <a:schemeClr val="accent1"/>
                </a:solidFill>
                <a:sym typeface="Wingdings" panose="05000000000000000000" pitchFamily="2" charset="2"/>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Bullet style to use as below.</a:t>
            </a:r>
          </a:p>
          <a:p>
            <a:pPr lvl="0"/>
            <a:r>
              <a:rPr lang="en-US" dirty="0"/>
              <a:t>Notes:</a:t>
            </a:r>
          </a:p>
          <a:p>
            <a:pPr lvl="1"/>
            <a:r>
              <a:rPr lang="en-US" dirty="0"/>
              <a:t>Level 1 is always given in bold </a:t>
            </a:r>
          </a:p>
          <a:p>
            <a:pPr lvl="1"/>
            <a:r>
              <a:rPr lang="en-US" dirty="0"/>
              <a:t>For all other levels, words to put focus on should be given in bold letters.</a:t>
            </a:r>
          </a:p>
          <a:p>
            <a:pPr lvl="0"/>
            <a:endParaRPr lang="en-US" dirty="0"/>
          </a:p>
          <a:p>
            <a:pPr lvl="0"/>
            <a:endParaRPr lang="en-US" dirty="0"/>
          </a:p>
          <a:p>
            <a:pPr lvl="0"/>
            <a:endParaRPr lang="en-US" dirty="0"/>
          </a:p>
        </p:txBody>
      </p:sp>
      <p:sp>
        <p:nvSpPr>
          <p:cNvPr id="21" name="Content Placeholder 17">
            <a:extLst>
              <a:ext uri="{FF2B5EF4-FFF2-40B4-BE49-F238E27FC236}">
                <a16:creationId xmlns:a16="http://schemas.microsoft.com/office/drawing/2014/main" id="{C47B9356-F974-4E57-B73C-C0E0B07AA64E}"/>
              </a:ext>
            </a:extLst>
          </p:cNvPr>
          <p:cNvSpPr>
            <a:spLocks noGrp="1"/>
          </p:cNvSpPr>
          <p:nvPr>
            <p:ph sz="quarter" idx="15" hasCustomPrompt="1"/>
          </p:nvPr>
        </p:nvSpPr>
        <p:spPr>
          <a:xfrm>
            <a:off x="366973" y="6552899"/>
            <a:ext cx="3713559" cy="225029"/>
          </a:xfrm>
          <a:prstGeom prst="rect">
            <a:avLst/>
          </a:prstGeom>
        </p:spPr>
        <p:txBody>
          <a:bodyPr/>
          <a:lstStyle>
            <a:lvl1pPr marL="0" indent="0">
              <a:buNone/>
              <a:defRPr sz="1199"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rPr lang="en-US" sz="1199" b="1" dirty="0" err="1">
                <a:ln/>
                <a:solidFill>
                  <a:schemeClr val="bg1"/>
                </a:solidFill>
              </a:rPr>
              <a:t>HowTo</a:t>
            </a:r>
            <a:r>
              <a:rPr lang="en-US" sz="1199" b="1" dirty="0">
                <a:ln/>
                <a:solidFill>
                  <a:schemeClr val="bg1"/>
                </a:solidFill>
              </a:rPr>
              <a:t> – G500 - Introduction to Hardware</a:t>
            </a:r>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on bullet style to use</a:t>
            </a:r>
          </a:p>
        </p:txBody>
      </p:sp>
      <p:sp>
        <p:nvSpPr>
          <p:cNvPr id="19" name="Text Placeholder 6">
            <a:extLst>
              <a:ext uri="{FF2B5EF4-FFF2-40B4-BE49-F238E27FC236}">
                <a16:creationId xmlns:a16="http://schemas.microsoft.com/office/drawing/2014/main" id="{F75D29BE-C954-420B-A778-81F65381BA61}"/>
              </a:ext>
            </a:extLst>
          </p:cNvPr>
          <p:cNvSpPr>
            <a:spLocks noGrp="1"/>
          </p:cNvSpPr>
          <p:nvPr>
            <p:ph type="body" sz="quarter" idx="16"/>
          </p:nvPr>
        </p:nvSpPr>
        <p:spPr>
          <a:xfrm>
            <a:off x="338871" y="3156273"/>
            <a:ext cx="7362547" cy="3013772"/>
          </a:xfrm>
          <a:prstGeom prst="rect">
            <a:avLst/>
          </a:prstGeom>
        </p:spPr>
        <p:txBody>
          <a:bodyPr/>
          <a:lstStyle>
            <a:lvl1pPr marL="179784" indent="-179784">
              <a:lnSpc>
                <a:spcPct val="100000"/>
              </a:lnSpc>
              <a:spcBef>
                <a:spcPts val="499"/>
              </a:spcBef>
              <a:spcAft>
                <a:spcPts val="499"/>
              </a:spcAft>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5pPr>
              <a:defRPr>
                <a:solidFill>
                  <a:schemeClr val="accent1">
                    <a:lumMod val="75000"/>
                  </a:schemeClr>
                </a:solidFill>
              </a:defRPr>
            </a:lvl5pPr>
          </a:lstStyle>
          <a:p>
            <a:pPr marL="360000" indent="-360000">
              <a:lnSpc>
                <a:spcPct val="100000"/>
              </a:lnSpc>
              <a:spcBef>
                <a:spcPts val="1000"/>
              </a:spcBef>
              <a:spcAft>
                <a:spcPts val="1000"/>
              </a:spcAft>
            </a:pPr>
            <a:r>
              <a:rPr lang="en-US" b="1" dirty="0"/>
              <a:t>Level 1</a:t>
            </a:r>
          </a:p>
          <a:p>
            <a:pPr marL="359568" lvl="1" indent="-179784">
              <a:lnSpc>
                <a:spcPct val="100000"/>
              </a:lnSpc>
              <a:spcBef>
                <a:spcPts val="499"/>
              </a:spcBef>
              <a:spcAft>
                <a:spcPts val="499"/>
              </a:spcAft>
              <a:buFont typeface="Courier New" panose="02070309020205020404" pitchFamily="49" charset="0"/>
              <a:buChar char="o"/>
            </a:pPr>
            <a:r>
              <a:rPr lang="en-US" dirty="0"/>
              <a:t>Level 2</a:t>
            </a:r>
          </a:p>
          <a:p>
            <a:pPr marL="539352" lvl="2" indent="-179784">
              <a:lnSpc>
                <a:spcPct val="100000"/>
              </a:lnSpc>
              <a:spcBef>
                <a:spcPts val="499"/>
              </a:spcBef>
              <a:spcAft>
                <a:spcPts val="499"/>
              </a:spcAft>
              <a:buFont typeface="Wingdings" panose="05000000000000000000" pitchFamily="2" charset="2"/>
              <a:buChar char="v"/>
            </a:pPr>
            <a:r>
              <a:rPr lang="en-US" dirty="0"/>
              <a:t>Level 3</a:t>
            </a:r>
          </a:p>
          <a:p>
            <a:pPr marL="719136" lvl="4" indent="-179784">
              <a:lnSpc>
                <a:spcPct val="100000"/>
              </a:lnSpc>
              <a:spcBef>
                <a:spcPts val="499"/>
              </a:spcBef>
              <a:spcAft>
                <a:spcPts val="499"/>
              </a:spcAft>
              <a:buFont typeface="Wingdings" panose="05000000000000000000" pitchFamily="2" charset="2"/>
              <a:buChar char="q"/>
            </a:pPr>
            <a:r>
              <a:rPr lang="en-US" dirty="0"/>
              <a:t>Level 4</a:t>
            </a:r>
          </a:p>
          <a:p>
            <a:pPr marL="898920" lvl="4" indent="-179784">
              <a:lnSpc>
                <a:spcPct val="100000"/>
              </a:lnSpc>
              <a:spcBef>
                <a:spcPts val="499"/>
              </a:spcBef>
              <a:spcAft>
                <a:spcPts val="499"/>
              </a:spcAft>
              <a:buFont typeface="Wingdings" panose="05000000000000000000" pitchFamily="2" charset="2"/>
              <a:buChar char="Ø"/>
            </a:pPr>
            <a:r>
              <a:rPr lang="en-US" dirty="0"/>
              <a:t>Level 5</a:t>
            </a:r>
          </a:p>
          <a:p>
            <a:pPr marL="1078704" lvl="4" indent="-179784">
              <a:lnSpc>
                <a:spcPct val="100000"/>
              </a:lnSpc>
              <a:spcBef>
                <a:spcPts val="499"/>
              </a:spcBef>
              <a:spcAft>
                <a:spcPts val="499"/>
              </a:spcAft>
              <a:buFont typeface="Wingdings" panose="05000000000000000000" pitchFamily="2" charset="2"/>
              <a:buChar char="§"/>
            </a:pPr>
            <a:r>
              <a:rPr lang="en-US" dirty="0"/>
              <a:t>Level 6</a:t>
            </a:r>
          </a:p>
          <a:p>
            <a:pPr marL="1258488" lvl="4" indent="-179784">
              <a:lnSpc>
                <a:spcPct val="100000"/>
              </a:lnSpc>
              <a:spcBef>
                <a:spcPts val="499"/>
              </a:spcBef>
              <a:spcAft>
                <a:spcPts val="499"/>
              </a:spcAft>
              <a:buFont typeface="Wingdings" panose="05000000000000000000" pitchFamily="2" charset="2"/>
              <a:buChar char="ü"/>
            </a:pPr>
            <a:r>
              <a:rPr lang="en-US" dirty="0"/>
              <a:t>Level 7</a:t>
            </a:r>
          </a:p>
          <a:p>
            <a:endParaRPr lang="en-CA" dirty="0"/>
          </a:p>
        </p:txBody>
      </p:sp>
      <p:cxnSp>
        <p:nvCxnSpPr>
          <p:cNvPr id="2" name="Straight Connector 1">
            <a:extLst>
              <a:ext uri="{FF2B5EF4-FFF2-40B4-BE49-F238E27FC236}">
                <a16:creationId xmlns:a16="http://schemas.microsoft.com/office/drawing/2014/main" id="{58D3891A-DC8B-B93E-6AB1-D0135D459D0B}"/>
              </a:ext>
            </a:extLst>
          </p:cNvPr>
          <p:cNvCxnSpPr/>
          <p:nvPr userDrawn="1"/>
        </p:nvCxnSpPr>
        <p:spPr>
          <a:xfrm>
            <a:off x="9334500" y="6484328"/>
            <a:ext cx="287337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C5AA2B9-A296-A950-4C2B-316F729FF8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5657" y="6532509"/>
            <a:ext cx="639870" cy="262511"/>
          </a:xfrm>
          <a:prstGeom prst="rect">
            <a:avLst/>
          </a:prstGeom>
        </p:spPr>
      </p:pic>
    </p:spTree>
    <p:extLst>
      <p:ext uri="{BB962C8B-B14F-4D97-AF65-F5344CB8AC3E}">
        <p14:creationId xmlns:p14="http://schemas.microsoft.com/office/powerpoint/2010/main" val="3074959340"/>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guide id="6" pos="5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ABF6-8160-8240-8064-B96381D0190E}"/>
              </a:ext>
            </a:extLst>
          </p:cNvPr>
          <p:cNvSpPr>
            <a:spLocks noGrp="1"/>
          </p:cNvSpPr>
          <p:nvPr>
            <p:ph type="title"/>
          </p:nvPr>
        </p:nvSpPr>
        <p:spPr>
          <a:xfrm>
            <a:off x="419100" y="419101"/>
            <a:ext cx="9578915" cy="457020"/>
          </a:xfrm>
        </p:spPr>
        <p:txBody>
          <a:bodyPr/>
          <a:lstStyle>
            <a:lvl1pPr>
              <a:defRPr>
                <a:solidFill>
                  <a:schemeClr val="tx1"/>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D981922-7652-D74D-9BCA-4EBCFEFB0217}"/>
              </a:ext>
            </a:extLst>
          </p:cNvPr>
          <p:cNvSpPr>
            <a:spLocks noGrp="1"/>
          </p:cNvSpPr>
          <p:nvPr>
            <p:ph type="ftr" sz="quarter" idx="11"/>
          </p:nvPr>
        </p:nvSpPr>
        <p:spPr/>
        <p:txBody>
          <a:bodyPr/>
          <a:lstStyle/>
          <a:p>
            <a:r>
              <a:rPr lang="en-US"/>
              <a:t>© 2023 GE Vernova and/or its affiliates. All rights reserved.</a:t>
            </a:r>
            <a:endParaRPr lang="en-US" dirty="0"/>
          </a:p>
        </p:txBody>
      </p:sp>
      <p:sp>
        <p:nvSpPr>
          <p:cNvPr id="5" name="Slide Number Placeholder 4">
            <a:extLst>
              <a:ext uri="{FF2B5EF4-FFF2-40B4-BE49-F238E27FC236}">
                <a16:creationId xmlns:a16="http://schemas.microsoft.com/office/drawing/2014/main" id="{7C6A052B-6959-D543-893E-8089B7EFDAA8}"/>
              </a:ext>
            </a:extLst>
          </p:cNvPr>
          <p:cNvSpPr>
            <a:spLocks noGrp="1"/>
          </p:cNvSpPr>
          <p:nvPr>
            <p:ph type="sldNum" sz="quarter" idx="12"/>
          </p:nvPr>
        </p:nvSpPr>
        <p:spPr/>
        <p:txBody>
          <a:bodyPr/>
          <a:lstStyle/>
          <a:p>
            <a:fld id="{7A7A97EF-C944-4447-B862-B593E9B4A0FF}" type="slidenum">
              <a:rPr/>
              <a:t>‹#›</a:t>
            </a:fld>
            <a:endParaRPr lang="en-US" dirty="0"/>
          </a:p>
        </p:txBody>
      </p:sp>
      <p:pic>
        <p:nvPicPr>
          <p:cNvPr id="3" name="Picture 2" descr="Text&#10;&#10;Description automatically generated">
            <a:extLst>
              <a:ext uri="{FF2B5EF4-FFF2-40B4-BE49-F238E27FC236}">
                <a16:creationId xmlns:a16="http://schemas.microsoft.com/office/drawing/2014/main" id="{27CC28C8-137F-49C5-0CB3-B14B3F589E4B}"/>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34176268"/>
      </p:ext>
    </p:extLst>
  </p:cSld>
  <p:clrMapOvr>
    <a:masterClrMapping/>
  </p:clrMapOvr>
  <p:extLst>
    <p:ext uri="{DCECCB84-F9BA-43D5-87BE-67443E8EF086}">
      <p15:sldGuideLst xmlns:p15="http://schemas.microsoft.com/office/powerpoint/2012/main">
        <p15:guide id="1" orient="horz" pos="88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ntent With Panel">
    <p:spTree>
      <p:nvGrpSpPr>
        <p:cNvPr id="1" name=""/>
        <p:cNvGrpSpPr/>
        <p:nvPr/>
      </p:nvGrpSpPr>
      <p:grpSpPr>
        <a:xfrm>
          <a:off x="0" y="0"/>
          <a:ext cx="0" cy="0"/>
          <a:chOff x="0" y="0"/>
          <a:chExt cx="0" cy="0"/>
        </a:xfrm>
      </p:grpSpPr>
      <p:pic>
        <p:nvPicPr>
          <p:cNvPr id="9" name="Picture 8" descr="A picture containing computer&#10;&#10;Description automatically generated">
            <a:extLst>
              <a:ext uri="{FF2B5EF4-FFF2-40B4-BE49-F238E27FC236}">
                <a16:creationId xmlns:a16="http://schemas.microsoft.com/office/drawing/2014/main" id="{4580EB98-36E3-493D-9C36-3BC792DF8C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000"/>
          <a:stretch/>
        </p:blipFill>
        <p:spPr>
          <a:xfrm>
            <a:off x="0" y="6515100"/>
            <a:ext cx="12192000" cy="342900"/>
          </a:xfrm>
          <a:prstGeom prst="rect">
            <a:avLst/>
          </a:prstGeom>
          <a:ln>
            <a:noFill/>
          </a:ln>
        </p:spPr>
      </p:pic>
      <p:pic>
        <p:nvPicPr>
          <p:cNvPr id="17" name="Picture 16" descr="A picture containing computer&#10;&#10;Description automatically generated">
            <a:extLst>
              <a:ext uri="{FF2B5EF4-FFF2-40B4-BE49-F238E27FC236}">
                <a16:creationId xmlns:a16="http://schemas.microsoft.com/office/drawing/2014/main" id="{ADC4D8E8-0699-4366-8F80-8F5D10F78A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2"/>
          <a:stretch/>
        </p:blipFill>
        <p:spPr>
          <a:xfrm>
            <a:off x="9353886" y="-1"/>
            <a:ext cx="2838114" cy="6559704"/>
          </a:xfrm>
          <a:prstGeom prst="rect">
            <a:avLst/>
          </a:prstGeom>
          <a:ln>
            <a:noFill/>
          </a:ln>
        </p:spPr>
      </p:pic>
      <p:pic>
        <p:nvPicPr>
          <p:cNvPr id="14" name="Picture 13">
            <a:extLst>
              <a:ext uri="{FF2B5EF4-FFF2-40B4-BE49-F238E27FC236}">
                <a16:creationId xmlns:a16="http://schemas.microsoft.com/office/drawing/2014/main" id="{44D8C3B2-EDD1-4B96-8204-60BED7A9A3EF}"/>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1" t="90380" r="147" b="5052"/>
          <a:stretch/>
        </p:blipFill>
        <p:spPr>
          <a:xfrm>
            <a:off x="18190" y="6512944"/>
            <a:ext cx="12176937" cy="345057"/>
          </a:xfrm>
          <a:prstGeom prst="rect">
            <a:avLst/>
          </a:prstGeom>
        </p:spPr>
      </p:pic>
      <p:sp>
        <p:nvSpPr>
          <p:cNvPr id="10" name="AutoShape 3"/>
          <p:cNvSpPr>
            <a:spLocks noChangeAspect="1" noChangeArrowheads="1" noTextEdit="1"/>
          </p:cNvSpPr>
          <p:nvPr/>
        </p:nvSpPr>
        <p:spPr bwMode="auto">
          <a:xfrm>
            <a:off x="365125" y="365126"/>
            <a:ext cx="901701" cy="90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885" tIns="30442" rIns="60885" bIns="30442" numCol="1" anchor="t" anchorCtr="0" compatLnSpc="1">
            <a:prstTxWarp prst="textNoShape">
              <a:avLst/>
            </a:prstTxWarp>
          </a:bodyPr>
          <a:lstStyle/>
          <a:p>
            <a:endParaRPr lang="en-CA" sz="1598" dirty="0"/>
          </a:p>
        </p:txBody>
      </p:sp>
      <p:cxnSp>
        <p:nvCxnSpPr>
          <p:cNvPr id="13" name="Straight Connector 12"/>
          <p:cNvCxnSpPr>
            <a:cxnSpLocks/>
          </p:cNvCxnSpPr>
          <p:nvPr userDrawn="1"/>
        </p:nvCxnSpPr>
        <p:spPr>
          <a:xfrm>
            <a:off x="352426" y="6515100"/>
            <a:ext cx="114871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52425" y="514351"/>
            <a:ext cx="7335441" cy="494089"/>
          </a:xfrm>
          <a:prstGeom prst="rect">
            <a:avLst/>
          </a:prstGeom>
        </p:spPr>
        <p:txBody>
          <a:bodyPr/>
          <a:lstStyle>
            <a:lvl1pPr marL="0" indent="0">
              <a:buFontTx/>
              <a:buNone/>
              <a:defRPr sz="1798" baseline="0">
                <a:solidFill>
                  <a:schemeClr val="accent1"/>
                </a:solidFill>
              </a:defRPr>
            </a:lvl1pPr>
            <a:lvl2pPr marL="127850" indent="0">
              <a:buFontTx/>
              <a:buNone/>
              <a:defRPr>
                <a:solidFill>
                  <a:schemeClr val="bg1"/>
                </a:solidFill>
              </a:defRPr>
            </a:lvl2pPr>
            <a:lvl3pPr marL="0" indent="0">
              <a:buFontTx/>
              <a:buNone/>
              <a:defRPr>
                <a:solidFill>
                  <a:schemeClr val="bg1"/>
                </a:solidFill>
              </a:defRPr>
            </a:lvl3pPr>
            <a:lvl4pPr marL="127850" indent="0">
              <a:buFontTx/>
              <a:buNone/>
              <a:defRPr>
                <a:solidFill>
                  <a:schemeClr val="bg1"/>
                </a:solidFill>
              </a:defRPr>
            </a:lvl4pPr>
            <a:lvl5pPr marL="0" indent="0">
              <a:buFontTx/>
              <a:buNone/>
              <a:defRPr>
                <a:solidFill>
                  <a:schemeClr val="bg1"/>
                </a:solidFill>
              </a:defRPr>
            </a:lvl5pPr>
          </a:lstStyle>
          <a:p>
            <a:pPr lvl="0"/>
            <a:r>
              <a:rPr lang="en-US" dirty="0"/>
              <a:t>This is a blank slide for speaker and content 36pt </a:t>
            </a:r>
            <a:r>
              <a:rPr lang="en-US" dirty="0" err="1"/>
              <a:t>inspiri</a:t>
            </a:r>
            <a:r>
              <a:rPr lang="en-US" dirty="0"/>
              <a:t> sans regular</a:t>
            </a:r>
          </a:p>
        </p:txBody>
      </p:sp>
      <p:sp>
        <p:nvSpPr>
          <p:cNvPr id="6" name="Text Placeholder 4"/>
          <p:cNvSpPr>
            <a:spLocks noGrp="1"/>
          </p:cNvSpPr>
          <p:nvPr>
            <p:ph type="body" sz="quarter" idx="11" hasCustomPrompt="1"/>
          </p:nvPr>
        </p:nvSpPr>
        <p:spPr>
          <a:xfrm>
            <a:off x="365523" y="1266826"/>
            <a:ext cx="7335440" cy="4880373"/>
          </a:xfrm>
          <a:prstGeom prst="rect">
            <a:avLst/>
          </a:prstGeom>
        </p:spPr>
        <p:txBody>
          <a:bodyPr/>
          <a:lstStyle>
            <a:lvl1pPr>
              <a:defRPr baseline="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Content text whether bullets or not is primary blue 24 points </a:t>
            </a:r>
            <a:r>
              <a:rPr lang="en-US" dirty="0" err="1"/>
              <a:t>ge</a:t>
            </a:r>
            <a:r>
              <a:rPr lang="en-US" dirty="0"/>
              <a:t> </a:t>
            </a:r>
            <a:r>
              <a:rPr lang="en-US" dirty="0" err="1"/>
              <a:t>inspiri</a:t>
            </a:r>
            <a:r>
              <a:rPr lang="en-US" dirty="0"/>
              <a:t> sans, just click here and start typing! Used when picture in picture is utilized or material with summary on the side.</a:t>
            </a:r>
          </a:p>
        </p:txBody>
      </p:sp>
      <p:pic>
        <p:nvPicPr>
          <p:cNvPr id="12" name="Picture 11">
            <a:extLst>
              <a:ext uri="{FF2B5EF4-FFF2-40B4-BE49-F238E27FC236}">
                <a16:creationId xmlns:a16="http://schemas.microsoft.com/office/drawing/2014/main" id="{15067345-D708-48C2-BDE7-6926369FBF01}"/>
              </a:ext>
            </a:extLst>
          </p:cNvPr>
          <p:cNvPicPr>
            <a:picLocks noChangeAspect="1"/>
          </p:cNvPicPr>
          <p:nvPr userDrawn="1"/>
        </p:nvPicPr>
        <p:blipFill rotWithShape="1">
          <a:blip r:embed="rId3">
            <a:alphaModFix amt="35000"/>
            <a:extLst>
              <a:ext uri="{28A0092B-C50C-407E-A947-70E740481C1C}">
                <a14:useLocalDpi xmlns:a14="http://schemas.microsoft.com/office/drawing/2010/main" val="0"/>
              </a:ext>
            </a:extLst>
          </a:blip>
          <a:srcRect l="76798" t="4172" r="147" b="9648"/>
          <a:stretch/>
        </p:blipFill>
        <p:spPr>
          <a:xfrm>
            <a:off x="9359455" y="-20257"/>
            <a:ext cx="2841006" cy="6533201"/>
          </a:xfrm>
          <a:prstGeom prst="rect">
            <a:avLst/>
          </a:prstGeom>
          <a:ln>
            <a:noFill/>
          </a:ln>
        </p:spPr>
      </p:pic>
      <p:sp>
        <p:nvSpPr>
          <p:cNvPr id="21" name="Content Placeholder 17">
            <a:extLst>
              <a:ext uri="{FF2B5EF4-FFF2-40B4-BE49-F238E27FC236}">
                <a16:creationId xmlns:a16="http://schemas.microsoft.com/office/drawing/2014/main" id="{C47B9356-F974-4E57-B73C-C0E0B07AA64E}"/>
              </a:ext>
            </a:extLst>
          </p:cNvPr>
          <p:cNvSpPr>
            <a:spLocks noGrp="1"/>
          </p:cNvSpPr>
          <p:nvPr>
            <p:ph sz="quarter" idx="15" hasCustomPrompt="1"/>
          </p:nvPr>
        </p:nvSpPr>
        <p:spPr>
          <a:xfrm>
            <a:off x="366973" y="6552899"/>
            <a:ext cx="3713559" cy="225029"/>
          </a:xfrm>
          <a:prstGeom prst="rect">
            <a:avLst/>
          </a:prstGeom>
        </p:spPr>
        <p:txBody>
          <a:bodyPr/>
          <a:lstStyle>
            <a:lvl1pPr marL="0" indent="0">
              <a:buNone/>
              <a:defRPr sz="1199" b="1">
                <a:solidFill>
                  <a:schemeClr val="bg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r>
              <a:rPr lang="en-US" sz="1199" b="1" dirty="0" err="1">
                <a:ln/>
                <a:solidFill>
                  <a:schemeClr val="bg1"/>
                </a:solidFill>
              </a:rPr>
              <a:t>HowTo</a:t>
            </a:r>
            <a:r>
              <a:rPr lang="en-US" sz="1199" b="1" dirty="0">
                <a:ln/>
                <a:solidFill>
                  <a:schemeClr val="bg1"/>
                </a:solidFill>
              </a:rPr>
              <a:t> – G500 - Introduction to Hardware</a:t>
            </a:r>
          </a:p>
        </p:txBody>
      </p:sp>
      <p:sp>
        <p:nvSpPr>
          <p:cNvPr id="15" name="Text Placeholder 3">
            <a:extLst>
              <a:ext uri="{FF2B5EF4-FFF2-40B4-BE49-F238E27FC236}">
                <a16:creationId xmlns:a16="http://schemas.microsoft.com/office/drawing/2014/main" id="{940124DD-4AD8-47F3-8F3F-0B50EB49D4F0}"/>
              </a:ext>
            </a:extLst>
          </p:cNvPr>
          <p:cNvSpPr>
            <a:spLocks noGrp="1"/>
          </p:cNvSpPr>
          <p:nvPr>
            <p:ph type="body" sz="quarter" idx="12" hasCustomPrompt="1"/>
          </p:nvPr>
        </p:nvSpPr>
        <p:spPr>
          <a:xfrm>
            <a:off x="9524212" y="514351"/>
            <a:ext cx="2511493" cy="3933553"/>
          </a:xfrm>
          <a:prstGeom prst="rect">
            <a:avLst/>
          </a:prstGeom>
        </p:spPr>
        <p:txBody>
          <a:bodyPr/>
          <a:lstStyle>
            <a:lvl1pPr>
              <a:defRPr sz="1199">
                <a:latin typeface="+mn-lt"/>
              </a:defRPr>
            </a:lvl1pPr>
            <a:lvl2pPr>
              <a:defRPr sz="1199">
                <a:latin typeface="+mn-lt"/>
              </a:defRPr>
            </a:lvl2pPr>
            <a:lvl3pPr marL="0" indent="0">
              <a:buNone/>
              <a:defRPr sz="1199">
                <a:latin typeface="+mn-lt"/>
              </a:defRPr>
            </a:lvl3pPr>
            <a:lvl4pPr>
              <a:defRPr sz="1199">
                <a:latin typeface="+mn-lt"/>
              </a:defRPr>
            </a:lvl4pPr>
            <a:lvl5pPr>
              <a:defRPr sz="1199">
                <a:latin typeface="+mn-lt"/>
              </a:defRPr>
            </a:lvl5pPr>
          </a:lstStyle>
          <a:p>
            <a:pPr lvl="2"/>
            <a:r>
              <a:rPr lang="en-US" dirty="0"/>
              <a:t>Notes to </a:t>
            </a:r>
            <a:r>
              <a:rPr lang="en-US" dirty="0" err="1"/>
              <a:t>Audiance</a:t>
            </a:r>
            <a:endParaRPr lang="en-US" dirty="0"/>
          </a:p>
          <a:p>
            <a:pPr lvl="4"/>
            <a:r>
              <a:rPr lang="en-US" dirty="0"/>
              <a:t>Point 1</a:t>
            </a:r>
          </a:p>
          <a:p>
            <a:pPr lvl="4"/>
            <a:r>
              <a:rPr lang="en-US" dirty="0"/>
              <a:t>Point 2</a:t>
            </a:r>
          </a:p>
          <a:p>
            <a:pPr lvl="4"/>
            <a:r>
              <a:rPr lang="en-US" dirty="0"/>
              <a:t>….</a:t>
            </a:r>
          </a:p>
        </p:txBody>
      </p:sp>
    </p:spTree>
    <p:extLst>
      <p:ext uri="{BB962C8B-B14F-4D97-AF65-F5344CB8AC3E}">
        <p14:creationId xmlns:p14="http://schemas.microsoft.com/office/powerpoint/2010/main" val="4217143371"/>
      </p:ext>
    </p:extLst>
  </p:cSld>
  <p:clrMapOvr>
    <a:masterClrMapping/>
  </p:clrMapOvr>
  <p:extLst>
    <p:ext uri="{DCECCB84-F9BA-43D5-87BE-67443E8EF086}">
      <p15:sldGuideLst xmlns:p15="http://schemas.microsoft.com/office/powerpoint/2012/main">
        <p15:guide id="1" pos="445">
          <p15:clr>
            <a:srgbClr val="FBAE40"/>
          </p15:clr>
        </p15:guide>
        <p15:guide id="2" orient="horz" pos="648">
          <p15:clr>
            <a:srgbClr val="FBAE40"/>
          </p15:clr>
        </p15:guide>
        <p15:guide id="3" pos="14934">
          <p15:clr>
            <a:srgbClr val="FBAE40"/>
          </p15:clr>
        </p15:guide>
        <p15:guide id="4" orient="horz" pos="8208">
          <p15:clr>
            <a:srgbClr val="FBAE40"/>
          </p15:clr>
        </p15:guide>
        <p15:guide id="5" pos="76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099" y="419101"/>
            <a:ext cx="9622047" cy="457020"/>
          </a:xfr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p:txBody>
          <a:bodyPr/>
          <a:lstStyle>
            <a:lvl1pPr>
              <a:defRPr>
                <a:solidFill>
                  <a:srgbClr val="212121"/>
                </a:solidFill>
              </a:defRPr>
            </a:lvl1pPr>
            <a:lvl2pPr marL="285750" indent="-285750">
              <a:buFont typeface="Arial" panose="020B0604020202020204" pitchFamily="34" charset="0"/>
              <a:buChar char="•"/>
              <a:defRPr>
                <a:solidFill>
                  <a:srgbClr val="212121"/>
                </a:solidFill>
              </a:defRPr>
            </a:lvl2pPr>
            <a:lvl3pPr marL="517525" indent="-228600">
              <a:defRPr>
                <a:solidFill>
                  <a:srgbClr val="212121"/>
                </a:solidFill>
              </a:defRPr>
            </a:lvl3pPr>
            <a:lvl4pPr marL="685800" indent="-228600">
              <a:defRPr>
                <a:solidFill>
                  <a:srgbClr val="212121"/>
                </a:solidFill>
              </a:defRPr>
            </a:lvl4pPr>
            <a:lvl5pPr marL="914400" indent="-228600">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40C80CBD-F9C2-7B04-2F2E-A2E50A534F5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886635505"/>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FBB168A5-C2D7-FC4B-8832-1F289E900E7C}"/>
              </a:ext>
            </a:extLst>
          </p:cNvPr>
          <p:cNvSpPr>
            <a:spLocks noGrp="1"/>
          </p:cNvSpPr>
          <p:nvPr>
            <p:ph type="body" sz="quarter" idx="13"/>
          </p:nvPr>
        </p:nvSpPr>
        <p:spPr>
          <a:xfrm>
            <a:off x="419100" y="889824"/>
            <a:ext cx="11353800" cy="513526"/>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0"/>
            <a:ext cx="11353800" cy="4114800"/>
          </a:xfrm>
        </p:spPr>
        <p:txBody>
          <a:bodyPr/>
          <a:lstStyle>
            <a:lvl1pPr>
              <a:defRPr b="0">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pic>
        <p:nvPicPr>
          <p:cNvPr id="4" name="Picture 3" descr="Text&#10;&#10;Description automatically generated">
            <a:extLst>
              <a:ext uri="{FF2B5EF4-FFF2-40B4-BE49-F238E27FC236}">
                <a16:creationId xmlns:a16="http://schemas.microsoft.com/office/drawing/2014/main" id="{568E85E5-0FFC-6287-3929-5E229826C13E}"/>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1704126460"/>
      </p:ext>
    </p:extLst>
  </p:cSld>
  <p:clrMapOvr>
    <a:masterClrMapping/>
  </p:clrMapOvr>
  <p:extLst>
    <p:ext uri="{DCECCB84-F9BA-43D5-87BE-67443E8EF086}">
      <p15:sldGuideLst xmlns:p15="http://schemas.microsoft.com/office/powerpoint/2012/main">
        <p15:guide id="1" orient="horz" pos="1320" userDrawn="1">
          <p15:clr>
            <a:srgbClr val="FBAE40"/>
          </p15:clr>
        </p15:guide>
        <p15:guide id="2" orient="horz" pos="6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 Colum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604794" cy="457020"/>
          </a:xfrm>
        </p:spPr>
        <p:txBody>
          <a:bodyPr/>
          <a:lstStyle>
            <a:lvl1pPr>
              <a:defRPr>
                <a:solidFill>
                  <a:srgbClr val="005E6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a:p>
            <a:pPr lvl="4"/>
            <a:endParaRPr lang="en-US" dirty="0"/>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1403349"/>
            <a:ext cx="5394960" cy="4806951"/>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B906FF28-9E6E-FCE7-887B-D290AB8F5D7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417214207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88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Subtit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C8514C-8B9F-2747-A1ED-3FA7A6D9CE54}"/>
              </a:ext>
            </a:extLst>
          </p:cNvPr>
          <p:cNvSpPr>
            <a:spLocks noGrp="1"/>
          </p:cNvSpPr>
          <p:nvPr>
            <p:ph type="ftr" sz="quarter" idx="11"/>
          </p:nvPr>
        </p:nvSpPr>
        <p:spPr/>
        <p:txBody>
          <a:bodyPr/>
          <a:lstStyle>
            <a:lvl1pPr>
              <a:defRPr>
                <a:solidFill>
                  <a:srgbClr val="212121"/>
                </a:solidFill>
              </a:defRPr>
            </a:lvl1pPr>
          </a:lstStyle>
          <a:p>
            <a:r>
              <a:rPr lang="en-US"/>
              <a:t>© 2023 GE Vernova and/or its affiliates. All rights reserved.</a:t>
            </a:r>
            <a:endParaRPr lang="en-US" dirty="0"/>
          </a:p>
        </p:txBody>
      </p:sp>
      <p:sp>
        <p:nvSpPr>
          <p:cNvPr id="6" name="Slide Number Placeholder 5">
            <a:extLst>
              <a:ext uri="{FF2B5EF4-FFF2-40B4-BE49-F238E27FC236}">
                <a16:creationId xmlns:a16="http://schemas.microsoft.com/office/drawing/2014/main" id="{1CB80EA9-85B3-704C-873E-F0BF0BF1C855}"/>
              </a:ext>
            </a:extLst>
          </p:cNvPr>
          <p:cNvSpPr>
            <a:spLocks noGrp="1"/>
          </p:cNvSpPr>
          <p:nvPr>
            <p:ph type="sldNum" sz="quarter" idx="12"/>
          </p:nvPr>
        </p:nvSpPr>
        <p:spPr/>
        <p:txBody>
          <a:bodyPr/>
          <a:lstStyle>
            <a:lvl1pPr>
              <a:defRPr>
                <a:solidFill>
                  <a:srgbClr val="212121"/>
                </a:solidFill>
              </a:defRPr>
            </a:lvl1pPr>
          </a:lstStyle>
          <a:p>
            <a:fld id="{7A7A97EF-C944-4447-B862-B593E9B4A0FF}" type="slidenum">
              <a:rPr lang="en-US" smtClean="0"/>
              <a:pPr/>
              <a:t>‹#›</a:t>
            </a:fld>
            <a:endParaRPr lang="en-US" dirty="0"/>
          </a:p>
        </p:txBody>
      </p:sp>
      <p:sp>
        <p:nvSpPr>
          <p:cNvPr id="2" name="Title 1">
            <a:extLst>
              <a:ext uri="{FF2B5EF4-FFF2-40B4-BE49-F238E27FC236}">
                <a16:creationId xmlns:a16="http://schemas.microsoft.com/office/drawing/2014/main" id="{68F3A8C4-D9AF-D346-82F3-87CDA097C19A}"/>
              </a:ext>
            </a:extLst>
          </p:cNvPr>
          <p:cNvSpPr>
            <a:spLocks noGrp="1"/>
          </p:cNvSpPr>
          <p:nvPr>
            <p:ph type="title"/>
          </p:nvPr>
        </p:nvSpPr>
        <p:spPr>
          <a:xfrm>
            <a:off x="419100" y="419101"/>
            <a:ext cx="9587542" cy="457020"/>
          </a:xfrm>
        </p:spPr>
        <p:txBody>
          <a:bodyPr/>
          <a:lstStyle>
            <a:lvl1pPr>
              <a:defRPr>
                <a:solidFill>
                  <a:srgbClr val="005E60"/>
                </a:solidFill>
              </a:defRPr>
            </a:lvl1pPr>
          </a:lstStyle>
          <a:p>
            <a:r>
              <a:rPr lang="en-US"/>
              <a:t>Click to edit Master title style</a:t>
            </a:r>
            <a:endParaRPr lang="en-US" dirty="0"/>
          </a:p>
        </p:txBody>
      </p:sp>
      <p:sp>
        <p:nvSpPr>
          <p:cNvPr id="10" name="Text Placeholder 10">
            <a:extLst>
              <a:ext uri="{FF2B5EF4-FFF2-40B4-BE49-F238E27FC236}">
                <a16:creationId xmlns:a16="http://schemas.microsoft.com/office/drawing/2014/main" id="{D6DDDB0A-C694-6D4F-95F6-714A8D0B4F22}"/>
              </a:ext>
            </a:extLst>
          </p:cNvPr>
          <p:cNvSpPr>
            <a:spLocks noGrp="1"/>
          </p:cNvSpPr>
          <p:nvPr>
            <p:ph type="body" sz="quarter" idx="14"/>
          </p:nvPr>
        </p:nvSpPr>
        <p:spPr>
          <a:xfrm>
            <a:off x="419099"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8D926142-7B75-6D42-854B-61C11884F2E4}"/>
              </a:ext>
            </a:extLst>
          </p:cNvPr>
          <p:cNvSpPr>
            <a:spLocks noGrp="1"/>
          </p:cNvSpPr>
          <p:nvPr>
            <p:ph type="body" sz="quarter" idx="15"/>
          </p:nvPr>
        </p:nvSpPr>
        <p:spPr>
          <a:xfrm>
            <a:off x="6096000" y="1403350"/>
            <a:ext cx="5394960" cy="692150"/>
          </a:xfrm>
        </p:spPr>
        <p:txBody>
          <a:bodyPr/>
          <a:lstStyle>
            <a:lvl1pPr>
              <a:spcAft>
                <a:spcPts val="0"/>
              </a:spcAft>
              <a:defRPr b="1">
                <a:solidFill>
                  <a:srgbClr val="212121"/>
                </a:solidFill>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985B5BA6-6E37-D642-969A-D710BEC27905}"/>
              </a:ext>
            </a:extLst>
          </p:cNvPr>
          <p:cNvSpPr>
            <a:spLocks noGrp="1"/>
          </p:cNvSpPr>
          <p:nvPr>
            <p:ph idx="1" hasCustomPrompt="1"/>
          </p:nvPr>
        </p:nvSpPr>
        <p:spPr>
          <a:xfrm>
            <a:off x="419100" y="2095501"/>
            <a:ext cx="5394960" cy="4114800"/>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sp>
        <p:nvSpPr>
          <p:cNvPr id="7" name="Content Placeholder 2">
            <a:extLst>
              <a:ext uri="{FF2B5EF4-FFF2-40B4-BE49-F238E27FC236}">
                <a16:creationId xmlns:a16="http://schemas.microsoft.com/office/drawing/2014/main" id="{F48D7D23-A4AE-A948-B404-C89F45ED35B7}"/>
              </a:ext>
            </a:extLst>
          </p:cNvPr>
          <p:cNvSpPr>
            <a:spLocks noGrp="1"/>
          </p:cNvSpPr>
          <p:nvPr>
            <p:ph idx="13" hasCustomPrompt="1"/>
          </p:nvPr>
        </p:nvSpPr>
        <p:spPr>
          <a:xfrm>
            <a:off x="6096000" y="2095501"/>
            <a:ext cx="5394960" cy="4114799"/>
          </a:xfrm>
        </p:spPr>
        <p:txBody>
          <a:bodyPr/>
          <a:lstStyle>
            <a:lvl1pPr>
              <a:defRPr>
                <a:solidFill>
                  <a:srgbClr val="212121"/>
                </a:solidFill>
              </a:defRPr>
            </a:lvl1pPr>
            <a:lvl2pPr marL="174625" indent="-174625">
              <a:buFont typeface="Arial" panose="020B0604020202020204" pitchFamily="34" charset="0"/>
              <a:buChar char="•"/>
              <a:defRPr>
                <a:solidFill>
                  <a:srgbClr val="212121"/>
                </a:solidFill>
              </a:defRPr>
            </a:lvl2pPr>
            <a:lvl3pPr>
              <a:defRPr>
                <a:solidFill>
                  <a:srgbClr val="212121"/>
                </a:solidFill>
              </a:defRPr>
            </a:lvl3pPr>
            <a:lvl4pPr>
              <a:defRPr>
                <a:solidFill>
                  <a:srgbClr val="212121"/>
                </a:solidFill>
              </a:defRPr>
            </a:lvl4pPr>
            <a:lvl5pPr>
              <a:defRPr>
                <a:solidFill>
                  <a:srgbClr val="212121"/>
                </a:solidFill>
              </a:defRPr>
            </a:lvl5pPr>
          </a:lstStyle>
          <a:p>
            <a:pPr lvl="0"/>
            <a:r>
              <a:rPr lang="en-US" dirty="0"/>
              <a:t>Level 1 text</a:t>
            </a:r>
          </a:p>
          <a:p>
            <a:pPr lvl="1"/>
            <a:r>
              <a:rPr lang="en-US" dirty="0"/>
              <a:t>Level 2 text</a:t>
            </a:r>
          </a:p>
          <a:p>
            <a:pPr lvl="2"/>
            <a:r>
              <a:rPr lang="en-US" dirty="0"/>
              <a:t>Level 3 text</a:t>
            </a:r>
          </a:p>
          <a:p>
            <a:pPr lvl="3"/>
            <a:r>
              <a:rPr lang="en-US" dirty="0"/>
              <a:t>Level 4 text</a:t>
            </a:r>
          </a:p>
        </p:txBody>
      </p:sp>
      <p:pic>
        <p:nvPicPr>
          <p:cNvPr id="4" name="Picture 3" descr="Text&#10;&#10;Description automatically generated">
            <a:extLst>
              <a:ext uri="{FF2B5EF4-FFF2-40B4-BE49-F238E27FC236}">
                <a16:creationId xmlns:a16="http://schemas.microsoft.com/office/drawing/2014/main" id="{2F437117-8BD0-3579-70B3-FCB0F41D60C7}"/>
              </a:ext>
            </a:extLst>
          </p:cNvPr>
          <p:cNvPicPr>
            <a:picLocks noChangeAspect="1"/>
          </p:cNvPicPr>
          <p:nvPr userDrawn="1"/>
        </p:nvPicPr>
        <p:blipFill>
          <a:blip r:embed="rId2"/>
          <a:stretch>
            <a:fillRect/>
          </a:stretch>
        </p:blipFill>
        <p:spPr>
          <a:xfrm>
            <a:off x="10309860" y="339154"/>
            <a:ext cx="1553486" cy="485273"/>
          </a:xfrm>
          <a:prstGeom prst="rect">
            <a:avLst/>
          </a:prstGeom>
        </p:spPr>
      </p:pic>
    </p:spTree>
    <p:extLst>
      <p:ext uri="{BB962C8B-B14F-4D97-AF65-F5344CB8AC3E}">
        <p14:creationId xmlns:p14="http://schemas.microsoft.com/office/powerpoint/2010/main" val="562102217"/>
      </p:ext>
    </p:extLst>
  </p:cSld>
  <p:clrMapOvr>
    <a:masterClrMapping/>
  </p:clrMapOvr>
  <p:extLst>
    <p:ext uri="{DCECCB84-F9BA-43D5-87BE-67443E8EF086}">
      <p15:sldGuideLst xmlns:p15="http://schemas.microsoft.com/office/powerpoint/2012/main">
        <p15:guide id="1" orient="horz" pos="1320" userDrawn="1">
          <p15:clr>
            <a:srgbClr val="FBAE40"/>
          </p15:clr>
        </p15:guide>
        <p15:guide id="2" pos="3840" userDrawn="1">
          <p15:clr>
            <a:srgbClr val="FBAE40"/>
          </p15:clr>
        </p15:guide>
        <p15:guide id="3" orient="horz" pos="884"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06021D6-6421-7F41-A534-39EA22A630F1}"/>
              </a:ext>
            </a:extLst>
          </p:cNvPr>
          <p:cNvSpPr>
            <a:spLocks noGrp="1"/>
          </p:cNvSpPr>
          <p:nvPr>
            <p:ph type="ftr" sz="quarter" idx="3"/>
          </p:nvPr>
        </p:nvSpPr>
        <p:spPr>
          <a:xfrm>
            <a:off x="419100" y="6492875"/>
            <a:ext cx="10248900" cy="244653"/>
          </a:xfrm>
          <a:prstGeom prst="rect">
            <a:avLst/>
          </a:prstGeom>
        </p:spPr>
        <p:txBody>
          <a:bodyPr vert="horz" lIns="0" tIns="0" rIns="0" bIns="0" rtlCol="0" anchor="t" anchorCtr="0"/>
          <a:lstStyle>
            <a:lvl1pPr algn="l">
              <a:defRPr sz="800">
                <a:solidFill>
                  <a:srgbClr val="212121"/>
                </a:solidFill>
                <a:latin typeface="Inter" panose="02000503000000020004" pitchFamily="2" charset="0"/>
              </a:defRPr>
            </a:lvl1pPr>
          </a:lstStyle>
          <a:p>
            <a:r>
              <a:rPr lang="en-US" dirty="0"/>
              <a:t>© 2023 GE Vernova and/or its affiliates. All rights reserved.</a:t>
            </a:r>
          </a:p>
        </p:txBody>
      </p:sp>
      <p:sp>
        <p:nvSpPr>
          <p:cNvPr id="6" name="Slide Number Placeholder 5">
            <a:extLst>
              <a:ext uri="{FF2B5EF4-FFF2-40B4-BE49-F238E27FC236}">
                <a16:creationId xmlns:a16="http://schemas.microsoft.com/office/drawing/2014/main" id="{ADA382ED-C79F-1C4C-93EA-8B7E3CF99412}"/>
              </a:ext>
            </a:extLst>
          </p:cNvPr>
          <p:cNvSpPr>
            <a:spLocks noGrp="1"/>
          </p:cNvSpPr>
          <p:nvPr>
            <p:ph type="sldNum" sz="quarter" idx="4"/>
          </p:nvPr>
        </p:nvSpPr>
        <p:spPr>
          <a:xfrm>
            <a:off x="11222182" y="6492875"/>
            <a:ext cx="550718" cy="365125"/>
          </a:xfrm>
          <a:prstGeom prst="rect">
            <a:avLst/>
          </a:prstGeom>
        </p:spPr>
        <p:txBody>
          <a:bodyPr vert="horz" lIns="0" tIns="0" rIns="0" bIns="0" rtlCol="0" anchor="t" anchorCtr="0"/>
          <a:lstStyle>
            <a:lvl1pPr algn="r">
              <a:defRPr sz="800">
                <a:solidFill>
                  <a:srgbClr val="212121"/>
                </a:solidFill>
                <a:latin typeface="Inter" panose="02000503000000020004" pitchFamily="2" charset="0"/>
              </a:defRPr>
            </a:lvl1pPr>
          </a:lstStyle>
          <a:p>
            <a:fld id="{7A7A97EF-C944-4447-B862-B593E9B4A0FF}" type="slidenum">
              <a:rPr lang="en-US" smtClean="0"/>
              <a:pPr/>
              <a:t>‹#›</a:t>
            </a:fld>
            <a:endParaRPr lang="en-US" dirty="0"/>
          </a:p>
        </p:txBody>
      </p:sp>
      <p:sp>
        <p:nvSpPr>
          <p:cNvPr id="2" name="Title Placeholder 1">
            <a:extLst>
              <a:ext uri="{FF2B5EF4-FFF2-40B4-BE49-F238E27FC236}">
                <a16:creationId xmlns:a16="http://schemas.microsoft.com/office/drawing/2014/main" id="{33201E47-C943-F44B-9CD7-62EF3F532401}"/>
              </a:ext>
            </a:extLst>
          </p:cNvPr>
          <p:cNvSpPr>
            <a:spLocks noGrp="1"/>
          </p:cNvSpPr>
          <p:nvPr>
            <p:ph type="title"/>
          </p:nvPr>
        </p:nvSpPr>
        <p:spPr>
          <a:xfrm>
            <a:off x="419100" y="419101"/>
            <a:ext cx="9044077" cy="45702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F542F5A-6368-8D4D-90C8-17B76FDD3681}"/>
              </a:ext>
            </a:extLst>
          </p:cNvPr>
          <p:cNvSpPr>
            <a:spLocks noGrp="1"/>
          </p:cNvSpPr>
          <p:nvPr>
            <p:ph type="body" idx="1"/>
          </p:nvPr>
        </p:nvSpPr>
        <p:spPr>
          <a:xfrm>
            <a:off x="419100" y="1403349"/>
            <a:ext cx="11353800" cy="480695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397866"/>
      </p:ext>
    </p:extLst>
  </p:cSld>
  <p:clrMap bg1="lt1" tx1="dk1" bg2="lt2" tx2="dk2" accent1="accent1" accent2="accent2" accent3="accent3" accent4="accent4" accent5="accent5" accent6="accent6" hlink="hlink" folHlink="folHlink"/>
  <p:sldLayoutIdLst>
    <p:sldLayoutId id="2147483714" r:id="rId1"/>
    <p:sldLayoutId id="2147483649" r:id="rId2"/>
    <p:sldLayoutId id="2147483705" r:id="rId3"/>
    <p:sldLayoutId id="2147483706" r:id="rId4"/>
    <p:sldLayoutId id="2147483654" r:id="rId5"/>
    <p:sldLayoutId id="2147483650" r:id="rId6"/>
    <p:sldLayoutId id="2147483668" r:id="rId7"/>
    <p:sldLayoutId id="2147483664" r:id="rId8"/>
    <p:sldLayoutId id="2147483669" r:id="rId9"/>
    <p:sldLayoutId id="2147483739" r:id="rId10"/>
    <p:sldLayoutId id="2147483731" r:id="rId11"/>
    <p:sldLayoutId id="2147483740" r:id="rId12"/>
    <p:sldLayoutId id="2147483667" r:id="rId13"/>
    <p:sldLayoutId id="2147483738" r:id="rId14"/>
    <p:sldLayoutId id="2147483665" r:id="rId15"/>
    <p:sldLayoutId id="2147483741" r:id="rId16"/>
    <p:sldLayoutId id="2147483666" r:id="rId17"/>
    <p:sldLayoutId id="2147483672" r:id="rId18"/>
    <p:sldLayoutId id="2147483673" r:id="rId19"/>
    <p:sldLayoutId id="2147483674" r:id="rId20"/>
    <p:sldLayoutId id="2147483743" r:id="rId21"/>
    <p:sldLayoutId id="2147483675" r:id="rId22"/>
    <p:sldLayoutId id="2147483676" r:id="rId23"/>
    <p:sldLayoutId id="2147483677" r:id="rId24"/>
    <p:sldLayoutId id="2147483651" r:id="rId25"/>
    <p:sldLayoutId id="2147483715" r:id="rId26"/>
    <p:sldLayoutId id="2147483719" r:id="rId27"/>
    <p:sldLayoutId id="2147483742" r:id="rId28"/>
    <p:sldLayoutId id="2147483701" r:id="rId29"/>
    <p:sldLayoutId id="2147483720" r:id="rId30"/>
    <p:sldLayoutId id="2147483684" r:id="rId31"/>
    <p:sldLayoutId id="2147483685" r:id="rId32"/>
    <p:sldLayoutId id="2147483686" r:id="rId33"/>
    <p:sldLayoutId id="2147483689" r:id="rId34"/>
    <p:sldLayoutId id="2147483687" r:id="rId35"/>
    <p:sldLayoutId id="2147483732" r:id="rId36"/>
    <p:sldLayoutId id="2147483692" r:id="rId37"/>
    <p:sldLayoutId id="2147483726" r:id="rId38"/>
    <p:sldLayoutId id="2147483695" r:id="rId39"/>
    <p:sldLayoutId id="2147483723" r:id="rId40"/>
    <p:sldLayoutId id="2147483697" r:id="rId41"/>
    <p:sldLayoutId id="2147483724" r:id="rId42"/>
    <p:sldLayoutId id="2147483733" r:id="rId43"/>
    <p:sldLayoutId id="2147483734" r:id="rId44"/>
    <p:sldLayoutId id="2147483699" r:id="rId45"/>
    <p:sldLayoutId id="2147483725" r:id="rId46"/>
    <p:sldLayoutId id="2147483744" r:id="rId47"/>
    <p:sldLayoutId id="2147483745" r:id="rId48"/>
    <p:sldLayoutId id="2147483747" r:id="rId49"/>
    <p:sldLayoutId id="2147483746" r:id="rId50"/>
  </p:sldLayoutIdLst>
  <p:hf hdr="0" dt="0"/>
  <p:txStyles>
    <p:titleStyle>
      <a:lvl1pPr algn="l" defTabSz="914400" rtl="0" eaLnBrk="1" latinLnBrk="0" hangingPunct="1">
        <a:lnSpc>
          <a:spcPct val="90000"/>
        </a:lnSpc>
        <a:spcBef>
          <a:spcPct val="0"/>
        </a:spcBef>
        <a:buNone/>
        <a:defRPr sz="2800" kern="1200">
          <a:solidFill>
            <a:schemeClr val="tx1"/>
          </a:solidFill>
          <a:latin typeface="Inter" panose="02000503000000020004" pitchFamily="2" charset="0"/>
          <a:ea typeface="+mj-ea"/>
          <a:cs typeface="+mj-cs"/>
        </a:defRPr>
      </a:lvl1pPr>
    </p:titleStyle>
    <p:body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1600" kern="1200">
          <a:solidFill>
            <a:srgbClr val="212121"/>
          </a:solidFill>
          <a:latin typeface="Inter" panose="02000503000000020004" pitchFamily="2" charset="0"/>
          <a:ea typeface="+mn-ea"/>
          <a:cs typeface="+mn-cs"/>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userDrawn="1">
          <p15:clr>
            <a:srgbClr val="F26B43"/>
          </p15:clr>
        </p15:guide>
        <p15:guide id="2" pos="264" userDrawn="1">
          <p15:clr>
            <a:srgbClr val="F26B43"/>
          </p15:clr>
        </p15:guide>
        <p15:guide id="3" pos="74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49.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37.png"/><Relationship Id="rId5" Type="http://schemas.openxmlformats.org/officeDocument/2006/relationships/image" Target="../media/image39.jp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ge.ent.box.com/v/SASTechSupport" TargetMode="External"/><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9.xml"/><Relationship Id="rId6" Type="http://schemas.openxmlformats.org/officeDocument/2006/relationships/image" Target="../media/image41.png"/><Relationship Id="rId5" Type="http://schemas.openxmlformats.org/officeDocument/2006/relationships/hyperlink" Target="https://store.gegridsolutions.com/ViewProduct.aspx?Model=G100" TargetMode="External"/><Relationship Id="rId4" Type="http://schemas.openxmlformats.org/officeDocument/2006/relationships/hyperlink" Target="https://www.gegridsolutions.com/multilin/catalog/g100.ht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9.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9.xml"/><Relationship Id="rId5" Type="http://schemas.openxmlformats.org/officeDocument/2006/relationships/image" Target="../media/image21.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9.jp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7F19F3-D2AB-6BFF-AAE0-6C45927D1B2D}"/>
              </a:ext>
            </a:extLst>
          </p:cNvPr>
          <p:cNvPicPr>
            <a:picLocks noChangeAspect="1"/>
          </p:cNvPicPr>
          <p:nvPr/>
        </p:nvPicPr>
        <p:blipFill>
          <a:blip r:embed="rId2"/>
          <a:stretch>
            <a:fillRect/>
          </a:stretch>
        </p:blipFill>
        <p:spPr>
          <a:xfrm>
            <a:off x="0" y="-1912"/>
            <a:ext cx="12192000" cy="6859912"/>
          </a:xfrm>
          <a:prstGeom prst="rect">
            <a:avLst/>
          </a:prstGeom>
        </p:spPr>
      </p:pic>
      <p:sp>
        <p:nvSpPr>
          <p:cNvPr id="9" name="Title 8">
            <a:extLst>
              <a:ext uri="{FF2B5EF4-FFF2-40B4-BE49-F238E27FC236}">
                <a16:creationId xmlns:a16="http://schemas.microsoft.com/office/drawing/2014/main" id="{E0BDC9A9-96F3-BA23-5BB1-94856661FC05}"/>
              </a:ext>
            </a:extLst>
          </p:cNvPr>
          <p:cNvSpPr>
            <a:spLocks noGrp="1"/>
          </p:cNvSpPr>
          <p:nvPr>
            <p:ph type="ctrTitle"/>
          </p:nvPr>
        </p:nvSpPr>
        <p:spPr/>
        <p:txBody>
          <a:bodyPr/>
          <a:lstStyle/>
          <a:p>
            <a:r>
              <a:rPr lang="en-US" sz="4800" dirty="0">
                <a:latin typeface="Inter" panose="020B0502030000000004" pitchFamily="34" charset="0"/>
                <a:ea typeface="Inter" panose="020B0502030000000004" pitchFamily="34" charset="0"/>
                <a:cs typeface="Inter" panose="020B0502030000000004" pitchFamily="34" charset="0"/>
              </a:rPr>
              <a:t>1010 -</a:t>
            </a:r>
            <a:br>
              <a:rPr lang="en-US" sz="4800" dirty="0">
                <a:latin typeface="Inter" panose="020B0502030000000004" pitchFamily="34" charset="0"/>
                <a:ea typeface="Inter" panose="020B0502030000000004" pitchFamily="34" charset="0"/>
                <a:cs typeface="Inter" panose="020B0502030000000004" pitchFamily="34" charset="0"/>
              </a:rPr>
            </a:br>
            <a:r>
              <a:rPr lang="en-US" sz="4800" dirty="0">
                <a:latin typeface="Inter" panose="020B0502030000000004" pitchFamily="34" charset="0"/>
                <a:ea typeface="Inter" panose="020B0502030000000004" pitchFamily="34" charset="0"/>
                <a:cs typeface="Inter" panose="020B0502030000000004" pitchFamily="34" charset="0"/>
              </a:rPr>
              <a:t>G100 HARDWARE</a:t>
            </a:r>
            <a:br>
              <a:rPr lang="en-US" dirty="0"/>
            </a:br>
            <a:endParaRPr lang="en-US" dirty="0"/>
          </a:p>
        </p:txBody>
      </p:sp>
      <p:sp>
        <p:nvSpPr>
          <p:cNvPr id="10" name="Subtitle 9">
            <a:extLst>
              <a:ext uri="{FF2B5EF4-FFF2-40B4-BE49-F238E27FC236}">
                <a16:creationId xmlns:a16="http://schemas.microsoft.com/office/drawing/2014/main" id="{B551F6CB-8F72-B340-7449-7F0C722C10FC}"/>
              </a:ext>
            </a:extLst>
          </p:cNvPr>
          <p:cNvSpPr>
            <a:spLocks noGrp="1"/>
          </p:cNvSpPr>
          <p:nvPr>
            <p:ph type="subTitle" idx="1"/>
          </p:nvPr>
        </p:nvSpPr>
        <p:spPr/>
        <p:txBody>
          <a:bodyPr/>
          <a:lstStyle/>
          <a:p>
            <a:r>
              <a:rPr lang="en-US" dirty="0"/>
              <a:t>REV A</a:t>
            </a:r>
          </a:p>
        </p:txBody>
      </p:sp>
      <p:pic>
        <p:nvPicPr>
          <p:cNvPr id="3" name="Picture 2">
            <a:extLst>
              <a:ext uri="{FF2B5EF4-FFF2-40B4-BE49-F238E27FC236}">
                <a16:creationId xmlns:a16="http://schemas.microsoft.com/office/drawing/2014/main" id="{0ECDADB5-3FE1-68C0-064B-A7271D04A6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2" t="10584" r="6018" b="14866"/>
          <a:stretch/>
        </p:blipFill>
        <p:spPr>
          <a:xfrm>
            <a:off x="5925481" y="742951"/>
            <a:ext cx="5199720" cy="3543300"/>
          </a:xfrm>
          <a:prstGeom prst="rect">
            <a:avLst/>
          </a:prstGeom>
          <a:effectLst>
            <a:reflection blurRad="63500" stA="67000" endPos="53000" dir="5400000" sy="-100000" algn="bl" rotWithShape="0"/>
          </a:effectLst>
        </p:spPr>
      </p:pic>
    </p:spTree>
    <p:extLst>
      <p:ext uri="{BB962C8B-B14F-4D97-AF65-F5344CB8AC3E}">
        <p14:creationId xmlns:p14="http://schemas.microsoft.com/office/powerpoint/2010/main" val="3971021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67718-5A96-43DE-B321-BF9F495A4697}"/>
              </a:ext>
            </a:extLst>
          </p:cNvPr>
          <p:cNvSpPr>
            <a:spLocks noGrp="1"/>
          </p:cNvSpPr>
          <p:nvPr>
            <p:ph type="body" sz="quarter" idx="10"/>
          </p:nvPr>
        </p:nvSpPr>
        <p:spPr/>
        <p:txBody>
          <a:bodyPr/>
          <a:lstStyle/>
          <a:p>
            <a:r>
              <a:rPr lang="en-US" b="1" dirty="0">
                <a:solidFill>
                  <a:srgbClr val="439297"/>
                </a:solidFill>
                <a:latin typeface="+mn-lt"/>
              </a:rPr>
              <a:t>G100 LEDs</a:t>
            </a:r>
          </a:p>
        </p:txBody>
      </p:sp>
      <p:sp>
        <p:nvSpPr>
          <p:cNvPr id="5" name="Text Placeholder 4">
            <a:extLst>
              <a:ext uri="{FF2B5EF4-FFF2-40B4-BE49-F238E27FC236}">
                <a16:creationId xmlns:a16="http://schemas.microsoft.com/office/drawing/2014/main" id="{C5EA4348-2CC9-4344-9F2B-B2E568385DA9}"/>
              </a:ext>
            </a:extLst>
          </p:cNvPr>
          <p:cNvSpPr>
            <a:spLocks noGrp="1"/>
          </p:cNvSpPr>
          <p:nvPr>
            <p:ph type="body" sz="quarter" idx="11"/>
          </p:nvPr>
        </p:nvSpPr>
        <p:spPr/>
        <p:txBody>
          <a:bodyPr/>
          <a:lstStyle/>
          <a:p>
            <a:r>
              <a:rPr lang="en-US" b="1" dirty="0">
                <a:solidFill>
                  <a:schemeClr val="bg1"/>
                </a:solidFill>
              </a:rPr>
              <a:t>Indicators for :</a:t>
            </a:r>
          </a:p>
          <a:p>
            <a:pPr>
              <a:buFontTx/>
              <a:buChar char="-"/>
            </a:pPr>
            <a:r>
              <a:rPr lang="en-US" b="1" dirty="0">
                <a:solidFill>
                  <a:schemeClr val="bg1"/>
                </a:solidFill>
              </a:rPr>
              <a:t>Binary inputs</a:t>
            </a:r>
          </a:p>
          <a:p>
            <a:pPr>
              <a:buFontTx/>
              <a:buChar char="-"/>
            </a:pPr>
            <a:r>
              <a:rPr lang="en-US" b="1" dirty="0">
                <a:solidFill>
                  <a:schemeClr val="bg1"/>
                </a:solidFill>
              </a:rPr>
              <a:t>Binary outputs</a:t>
            </a:r>
          </a:p>
          <a:p>
            <a:pPr>
              <a:buFontTx/>
              <a:buChar char="-"/>
            </a:pPr>
            <a:r>
              <a:rPr lang="en-US" b="1" dirty="0">
                <a:solidFill>
                  <a:schemeClr val="bg1"/>
                </a:solidFill>
              </a:rPr>
              <a:t>Analog inputs</a:t>
            </a:r>
          </a:p>
          <a:p>
            <a:pPr>
              <a:buFontTx/>
              <a:buChar char="-"/>
            </a:pPr>
            <a:r>
              <a:rPr lang="en-US" b="1" dirty="0">
                <a:solidFill>
                  <a:schemeClr val="bg1"/>
                </a:solidFill>
              </a:rPr>
              <a:t>Serial ports</a:t>
            </a:r>
          </a:p>
          <a:p>
            <a:pPr>
              <a:buFontTx/>
              <a:buChar char="-"/>
            </a:pPr>
            <a:r>
              <a:rPr lang="en-US" b="1" dirty="0">
                <a:solidFill>
                  <a:schemeClr val="bg1"/>
                </a:solidFill>
              </a:rPr>
              <a:t>Power on</a:t>
            </a:r>
          </a:p>
          <a:p>
            <a:pPr>
              <a:buFontTx/>
              <a:buChar char="-"/>
            </a:pPr>
            <a:r>
              <a:rPr lang="en-US" b="1" dirty="0">
                <a:solidFill>
                  <a:schemeClr val="bg1"/>
                </a:solidFill>
              </a:rPr>
              <a:t>CPU</a:t>
            </a:r>
          </a:p>
          <a:p>
            <a:pPr>
              <a:buFontTx/>
              <a:buChar char="-"/>
            </a:pPr>
            <a:r>
              <a:rPr lang="en-US" b="1" dirty="0">
                <a:solidFill>
                  <a:schemeClr val="bg1"/>
                </a:solidFill>
              </a:rPr>
              <a:t>IRIG-B</a:t>
            </a:r>
          </a:p>
          <a:p>
            <a:pPr>
              <a:buFontTx/>
              <a:buChar char="-"/>
            </a:pPr>
            <a:r>
              <a:rPr lang="en-US" b="1" dirty="0">
                <a:solidFill>
                  <a:schemeClr val="bg1"/>
                </a:solidFill>
              </a:rPr>
              <a:t>Ethernet</a:t>
            </a:r>
          </a:p>
          <a:p>
            <a:pPr>
              <a:buFontTx/>
              <a:buChar char="-"/>
            </a:pPr>
            <a:endParaRPr lang="en-US" dirty="0"/>
          </a:p>
        </p:txBody>
      </p:sp>
      <p:sp>
        <p:nvSpPr>
          <p:cNvPr id="7" name="Content Placeholder 3">
            <a:extLst>
              <a:ext uri="{FF2B5EF4-FFF2-40B4-BE49-F238E27FC236}">
                <a16:creationId xmlns:a16="http://schemas.microsoft.com/office/drawing/2014/main" id="{E51A1631-9293-C16B-F3B0-1D7B911C6D54}"/>
              </a:ext>
            </a:extLst>
          </p:cNvPr>
          <p:cNvSpPr>
            <a:spLocks noGrp="1"/>
          </p:cNvSpPr>
          <p:nvPr>
            <p:ph sz="quarter" idx="15"/>
          </p:nvPr>
        </p:nvSpPr>
        <p:spPr>
          <a:xfrm>
            <a:off x="366973" y="6580892"/>
            <a:ext cx="3713559" cy="225029"/>
          </a:xfrm>
        </p:spPr>
        <p:txBody>
          <a:bodyPr/>
          <a:lstStyle/>
          <a:p>
            <a:r>
              <a:rPr lang="en-US" dirty="0">
                <a:latin typeface="+mn-lt"/>
              </a:rPr>
              <a:t>1010 - G100 Hardware</a:t>
            </a:r>
          </a:p>
        </p:txBody>
      </p:sp>
      <p:pic>
        <p:nvPicPr>
          <p:cNvPr id="15" name="Picture 14">
            <a:extLst>
              <a:ext uri="{FF2B5EF4-FFF2-40B4-BE49-F238E27FC236}">
                <a16:creationId xmlns:a16="http://schemas.microsoft.com/office/drawing/2014/main" id="{E5A6A9A0-83F8-4399-8721-F1DCA24D8CA3}"/>
              </a:ext>
            </a:extLst>
          </p:cNvPr>
          <p:cNvPicPr>
            <a:picLocks noChangeAspect="1"/>
          </p:cNvPicPr>
          <p:nvPr/>
        </p:nvPicPr>
        <p:blipFill>
          <a:blip r:embed="rId3"/>
          <a:stretch>
            <a:fillRect/>
          </a:stretch>
        </p:blipFill>
        <p:spPr>
          <a:xfrm>
            <a:off x="0" y="1011430"/>
            <a:ext cx="7360685" cy="4044333"/>
          </a:xfrm>
          <a:prstGeom prst="rect">
            <a:avLst/>
          </a:prstGeom>
        </p:spPr>
      </p:pic>
      <p:pic>
        <p:nvPicPr>
          <p:cNvPr id="4" name="Picture 3">
            <a:extLst>
              <a:ext uri="{FF2B5EF4-FFF2-40B4-BE49-F238E27FC236}">
                <a16:creationId xmlns:a16="http://schemas.microsoft.com/office/drawing/2014/main" id="{6EED1930-4C7A-C7E0-9285-14D19BB3A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0522" y="3257762"/>
            <a:ext cx="1597833" cy="2980272"/>
          </a:xfrm>
          <a:prstGeom prst="rect">
            <a:avLst/>
          </a:prstGeom>
        </p:spPr>
      </p:pic>
      <p:sp>
        <p:nvSpPr>
          <p:cNvPr id="8" name="Text Placeholder 4">
            <a:extLst>
              <a:ext uri="{FF2B5EF4-FFF2-40B4-BE49-F238E27FC236}">
                <a16:creationId xmlns:a16="http://schemas.microsoft.com/office/drawing/2014/main" id="{7FD7AA3D-29C3-2FC0-F460-7FF3556CABA0}"/>
              </a:ext>
            </a:extLst>
          </p:cNvPr>
          <p:cNvSpPr>
            <a:spLocks noGrp="1"/>
          </p:cNvSpPr>
          <p:nvPr>
            <p:ph type="body" sz="quarter" idx="12"/>
          </p:nvPr>
        </p:nvSpPr>
        <p:spPr>
          <a:xfrm>
            <a:off x="9541960" y="1923349"/>
            <a:ext cx="2511493" cy="2739810"/>
          </a:xfrm>
        </p:spPr>
        <p:txBody>
          <a:bodyPr/>
          <a:lstStyle/>
          <a:p>
            <a:r>
              <a:rPr lang="en-US" b="1" dirty="0">
                <a:solidFill>
                  <a:schemeClr val="bg1"/>
                </a:solidFill>
              </a:rPr>
              <a:t>Indicators for :</a:t>
            </a:r>
          </a:p>
          <a:p>
            <a:pPr>
              <a:buFontTx/>
              <a:buChar char="-"/>
            </a:pPr>
            <a:r>
              <a:rPr lang="en-US" b="1" dirty="0">
                <a:solidFill>
                  <a:schemeClr val="bg1"/>
                </a:solidFill>
              </a:rPr>
              <a:t>Binary inputs</a:t>
            </a:r>
          </a:p>
          <a:p>
            <a:pPr>
              <a:buFontTx/>
              <a:buChar char="-"/>
            </a:pPr>
            <a:r>
              <a:rPr lang="en-US" b="1" dirty="0">
                <a:solidFill>
                  <a:schemeClr val="bg1"/>
                </a:solidFill>
              </a:rPr>
              <a:t>Binary outputs</a:t>
            </a:r>
          </a:p>
          <a:p>
            <a:pPr>
              <a:buFontTx/>
              <a:buChar char="-"/>
            </a:pPr>
            <a:r>
              <a:rPr lang="en-US" b="1" dirty="0">
                <a:solidFill>
                  <a:schemeClr val="bg1"/>
                </a:solidFill>
              </a:rPr>
              <a:t>Analog inputs</a:t>
            </a:r>
          </a:p>
          <a:p>
            <a:pPr>
              <a:buFontTx/>
              <a:buChar char="-"/>
            </a:pPr>
            <a:r>
              <a:rPr lang="en-US" b="1" dirty="0">
                <a:solidFill>
                  <a:schemeClr val="bg1"/>
                </a:solidFill>
              </a:rPr>
              <a:t>Serial ports</a:t>
            </a:r>
          </a:p>
          <a:p>
            <a:pPr>
              <a:buFontTx/>
              <a:buChar char="-"/>
            </a:pPr>
            <a:r>
              <a:rPr lang="en-US" b="1" dirty="0">
                <a:solidFill>
                  <a:schemeClr val="bg1"/>
                </a:solidFill>
              </a:rPr>
              <a:t>Power on</a:t>
            </a:r>
          </a:p>
          <a:p>
            <a:pPr>
              <a:buFontTx/>
              <a:buChar char="-"/>
            </a:pPr>
            <a:r>
              <a:rPr lang="en-US" b="1" dirty="0">
                <a:solidFill>
                  <a:schemeClr val="bg1"/>
                </a:solidFill>
              </a:rPr>
              <a:t>CPU</a:t>
            </a:r>
          </a:p>
          <a:p>
            <a:pPr>
              <a:buFontTx/>
              <a:buChar char="-"/>
            </a:pPr>
            <a:r>
              <a:rPr lang="en-US" b="1" dirty="0">
                <a:solidFill>
                  <a:schemeClr val="bg1"/>
                </a:solidFill>
              </a:rPr>
              <a:t>IRIG-B</a:t>
            </a:r>
          </a:p>
          <a:p>
            <a:pPr>
              <a:buFontTx/>
              <a:buChar char="-"/>
            </a:pPr>
            <a:r>
              <a:rPr lang="en-US" b="1" dirty="0">
                <a:solidFill>
                  <a:schemeClr val="bg1"/>
                </a:solidFill>
              </a:rPr>
              <a:t>Ethernet</a:t>
            </a:r>
          </a:p>
          <a:p>
            <a:pPr>
              <a:buFontTx/>
              <a:buChar char="-"/>
            </a:pPr>
            <a:endParaRPr lang="en-US" dirty="0"/>
          </a:p>
        </p:txBody>
      </p:sp>
    </p:spTree>
    <p:extLst>
      <p:ext uri="{BB962C8B-B14F-4D97-AF65-F5344CB8AC3E}">
        <p14:creationId xmlns:p14="http://schemas.microsoft.com/office/powerpoint/2010/main" val="1112683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67718-5A96-43DE-B321-BF9F495A4697}"/>
              </a:ext>
            </a:extLst>
          </p:cNvPr>
          <p:cNvSpPr>
            <a:spLocks noGrp="1"/>
          </p:cNvSpPr>
          <p:nvPr>
            <p:ph type="body" sz="quarter" idx="10"/>
          </p:nvPr>
        </p:nvSpPr>
        <p:spPr/>
        <p:txBody>
          <a:bodyPr/>
          <a:lstStyle/>
          <a:p>
            <a:r>
              <a:rPr lang="en-US" b="1" dirty="0">
                <a:solidFill>
                  <a:srgbClr val="439297"/>
                </a:solidFill>
                <a:latin typeface="+mn-lt"/>
              </a:rPr>
              <a:t>G100 Mounting</a:t>
            </a:r>
          </a:p>
        </p:txBody>
      </p:sp>
      <p:sp>
        <p:nvSpPr>
          <p:cNvPr id="4" name="Text Placeholder 3">
            <a:extLst>
              <a:ext uri="{FF2B5EF4-FFF2-40B4-BE49-F238E27FC236}">
                <a16:creationId xmlns:a16="http://schemas.microsoft.com/office/drawing/2014/main" id="{B11FCD56-E072-5EA8-CD4B-AD0FFE7901F0}"/>
              </a:ext>
            </a:extLst>
          </p:cNvPr>
          <p:cNvSpPr>
            <a:spLocks noGrp="1"/>
          </p:cNvSpPr>
          <p:nvPr>
            <p:ph type="body" sz="quarter" idx="11"/>
          </p:nvPr>
        </p:nvSpPr>
        <p:spPr/>
        <p:txBody>
          <a:bodyPr/>
          <a:lstStyle/>
          <a:p>
            <a:endParaRPr lang="en-CA"/>
          </a:p>
        </p:txBody>
      </p:sp>
      <p:sp>
        <p:nvSpPr>
          <p:cNvPr id="7" name="Content Placeholder 3">
            <a:extLst>
              <a:ext uri="{FF2B5EF4-FFF2-40B4-BE49-F238E27FC236}">
                <a16:creationId xmlns:a16="http://schemas.microsoft.com/office/drawing/2014/main" id="{E51A1631-9293-C16B-F3B0-1D7B911C6D54}"/>
              </a:ext>
            </a:extLst>
          </p:cNvPr>
          <p:cNvSpPr>
            <a:spLocks noGrp="1"/>
          </p:cNvSpPr>
          <p:nvPr>
            <p:ph sz="quarter" idx="15"/>
          </p:nvPr>
        </p:nvSpPr>
        <p:spPr>
          <a:xfrm>
            <a:off x="366973" y="6580892"/>
            <a:ext cx="3713559" cy="225029"/>
          </a:xfrm>
        </p:spPr>
        <p:txBody>
          <a:bodyPr/>
          <a:lstStyle/>
          <a:p>
            <a:r>
              <a:rPr lang="en-US" dirty="0">
                <a:latin typeface="+mn-lt"/>
              </a:rPr>
              <a:t>1010 - G100 Hardware</a:t>
            </a:r>
          </a:p>
        </p:txBody>
      </p:sp>
      <p:sp>
        <p:nvSpPr>
          <p:cNvPr id="6" name="Text Placeholder 5">
            <a:extLst>
              <a:ext uri="{FF2B5EF4-FFF2-40B4-BE49-F238E27FC236}">
                <a16:creationId xmlns:a16="http://schemas.microsoft.com/office/drawing/2014/main" id="{1E776C7F-D0AC-0C99-00BF-402957CC74CF}"/>
              </a:ext>
            </a:extLst>
          </p:cNvPr>
          <p:cNvSpPr>
            <a:spLocks noGrp="1"/>
          </p:cNvSpPr>
          <p:nvPr>
            <p:ph type="body" sz="quarter" idx="16"/>
          </p:nvPr>
        </p:nvSpPr>
        <p:spPr/>
        <p:txBody>
          <a:bodyPr/>
          <a:lstStyle/>
          <a:p>
            <a:endParaRPr lang="en-CA"/>
          </a:p>
        </p:txBody>
      </p:sp>
      <p:pic>
        <p:nvPicPr>
          <p:cNvPr id="1026" name="Picture 2">
            <a:extLst>
              <a:ext uri="{FF2B5EF4-FFF2-40B4-BE49-F238E27FC236}">
                <a16:creationId xmlns:a16="http://schemas.microsoft.com/office/drawing/2014/main" id="{4AA5589E-99F7-BA1E-C6A1-FF8C2A2CF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10" y="2013312"/>
            <a:ext cx="3671880" cy="31381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9F38A8-326E-2F3C-BD1E-544FFCEDA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145" y="4157972"/>
            <a:ext cx="5063792" cy="2149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F8B069A8-675F-5AB1-D900-E0BC3600B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194" y="663997"/>
            <a:ext cx="2977840" cy="249209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4">
            <a:extLst>
              <a:ext uri="{FF2B5EF4-FFF2-40B4-BE49-F238E27FC236}">
                <a16:creationId xmlns:a16="http://schemas.microsoft.com/office/drawing/2014/main" id="{EA576D73-356F-B931-D187-9474F9A1F491}"/>
              </a:ext>
            </a:extLst>
          </p:cNvPr>
          <p:cNvSpPr txBox="1">
            <a:spLocks/>
          </p:cNvSpPr>
          <p:nvPr/>
        </p:nvSpPr>
        <p:spPr>
          <a:xfrm>
            <a:off x="9476646" y="1554894"/>
            <a:ext cx="2511493" cy="2739810"/>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2pPr>
            <a:lvl3pPr marL="0" indent="0" algn="l" defTabSz="1219080" rtl="0" eaLnBrk="1" latinLnBrk="0" hangingPunct="1">
              <a:lnSpc>
                <a:spcPct val="99000"/>
              </a:lnSpc>
              <a:spcBef>
                <a:spcPts val="1600"/>
              </a:spcBef>
              <a:buSzPct val="91000"/>
              <a:buFont typeface="Arial" panose="020B0604020202020204" pitchFamily="34" charset="0"/>
              <a:buNone/>
              <a:defRPr sz="2400" kern="1200">
                <a:solidFill>
                  <a:schemeClr val="bg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bg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pPr marL="0" indent="0">
              <a:buNone/>
            </a:pPr>
            <a:r>
              <a:rPr lang="en-US" sz="1199" b="1" dirty="0"/>
              <a:t>Mounting :</a:t>
            </a:r>
          </a:p>
          <a:p>
            <a:pPr>
              <a:buFontTx/>
              <a:buChar char="-"/>
            </a:pPr>
            <a:r>
              <a:rPr lang="en-US" sz="1199" b="1" dirty="0"/>
              <a:t>Panel mount</a:t>
            </a:r>
          </a:p>
          <a:p>
            <a:pPr>
              <a:buFontTx/>
              <a:buChar char="-"/>
            </a:pPr>
            <a:r>
              <a:rPr lang="en-US" sz="1199" b="1" dirty="0"/>
              <a:t>Din rail</a:t>
            </a:r>
          </a:p>
        </p:txBody>
      </p:sp>
    </p:spTree>
    <p:extLst>
      <p:ext uri="{BB962C8B-B14F-4D97-AF65-F5344CB8AC3E}">
        <p14:creationId xmlns:p14="http://schemas.microsoft.com/office/powerpoint/2010/main" val="2174977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F67718-5A96-43DE-B321-BF9F495A4697}"/>
              </a:ext>
            </a:extLst>
          </p:cNvPr>
          <p:cNvSpPr>
            <a:spLocks noGrp="1"/>
          </p:cNvSpPr>
          <p:nvPr>
            <p:ph type="body" sz="quarter" idx="10"/>
          </p:nvPr>
        </p:nvSpPr>
        <p:spPr/>
        <p:txBody>
          <a:bodyPr/>
          <a:lstStyle/>
          <a:p>
            <a:r>
              <a:rPr lang="en-US" b="1" dirty="0">
                <a:solidFill>
                  <a:srgbClr val="439297"/>
                </a:solidFill>
                <a:latin typeface="+mn-lt"/>
              </a:rPr>
              <a:t>G100 - Easy hardware migration path</a:t>
            </a:r>
          </a:p>
        </p:txBody>
      </p:sp>
      <p:sp>
        <p:nvSpPr>
          <p:cNvPr id="5" name="Text Placeholder 4">
            <a:extLst>
              <a:ext uri="{FF2B5EF4-FFF2-40B4-BE49-F238E27FC236}">
                <a16:creationId xmlns:a16="http://schemas.microsoft.com/office/drawing/2014/main" id="{C5EA4348-2CC9-4344-9F2B-B2E568385DA9}"/>
              </a:ext>
            </a:extLst>
          </p:cNvPr>
          <p:cNvSpPr>
            <a:spLocks noGrp="1"/>
          </p:cNvSpPr>
          <p:nvPr>
            <p:ph type="body" sz="quarter" idx="11"/>
          </p:nvPr>
        </p:nvSpPr>
        <p:spPr/>
        <p:txBody>
          <a:bodyPr/>
          <a:lstStyle/>
          <a:p>
            <a:r>
              <a:rPr lang="en-US" b="1" dirty="0">
                <a:solidFill>
                  <a:schemeClr val="bg1"/>
                </a:solidFill>
              </a:rPr>
              <a:t>Hardware upgrade :</a:t>
            </a:r>
          </a:p>
          <a:p>
            <a:pPr>
              <a:buFontTx/>
              <a:buChar char="-"/>
            </a:pPr>
            <a:r>
              <a:rPr lang="en-US" b="1" dirty="0" err="1">
                <a:solidFill>
                  <a:schemeClr val="bg1"/>
                </a:solidFill>
              </a:rPr>
              <a:t>iBox</a:t>
            </a:r>
            <a:r>
              <a:rPr lang="en-US" b="1" dirty="0">
                <a:solidFill>
                  <a:schemeClr val="bg1"/>
                </a:solidFill>
              </a:rPr>
              <a:t> to G100</a:t>
            </a:r>
          </a:p>
        </p:txBody>
      </p:sp>
      <p:pic>
        <p:nvPicPr>
          <p:cNvPr id="12" name="Content Placeholder 11">
            <a:extLst>
              <a:ext uri="{FF2B5EF4-FFF2-40B4-BE49-F238E27FC236}">
                <a16:creationId xmlns:a16="http://schemas.microsoft.com/office/drawing/2014/main" id="{68BB37C0-138C-4F5C-9D1E-9EF882D10C4A}"/>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2951476" y="4208391"/>
            <a:ext cx="3597745" cy="2187823"/>
          </a:xfrm>
        </p:spPr>
      </p:pic>
      <p:pic>
        <p:nvPicPr>
          <p:cNvPr id="6" name="Picture 5">
            <a:extLst>
              <a:ext uri="{FF2B5EF4-FFF2-40B4-BE49-F238E27FC236}">
                <a16:creationId xmlns:a16="http://schemas.microsoft.com/office/drawing/2014/main" id="{5522D80F-314E-4F04-9481-ED8E00C6B3B8}"/>
              </a:ext>
            </a:extLst>
          </p:cNvPr>
          <p:cNvPicPr>
            <a:picLocks noChangeAspect="1"/>
          </p:cNvPicPr>
          <p:nvPr/>
        </p:nvPicPr>
        <p:blipFill>
          <a:blip r:embed="rId4"/>
          <a:stretch>
            <a:fillRect/>
          </a:stretch>
        </p:blipFill>
        <p:spPr>
          <a:xfrm>
            <a:off x="352425" y="2169142"/>
            <a:ext cx="3183016" cy="2277502"/>
          </a:xfrm>
          <a:prstGeom prst="rect">
            <a:avLst/>
          </a:prstGeom>
        </p:spPr>
      </p:pic>
      <p:sp>
        <p:nvSpPr>
          <p:cNvPr id="3" name="Arrow: Right 2">
            <a:extLst>
              <a:ext uri="{FF2B5EF4-FFF2-40B4-BE49-F238E27FC236}">
                <a16:creationId xmlns:a16="http://schemas.microsoft.com/office/drawing/2014/main" id="{503C8138-0585-44DB-A7B3-D23D535EF6E2}"/>
              </a:ext>
            </a:extLst>
          </p:cNvPr>
          <p:cNvSpPr/>
          <p:nvPr/>
        </p:nvSpPr>
        <p:spPr>
          <a:xfrm>
            <a:off x="3759513" y="2560220"/>
            <a:ext cx="2324068" cy="149534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99" dirty="0" err="1"/>
              <a:t>iBox</a:t>
            </a:r>
            <a:r>
              <a:rPr lang="en-US" sz="899" dirty="0"/>
              <a:t> retrofit with G100</a:t>
            </a:r>
          </a:p>
        </p:txBody>
      </p:sp>
      <p:pic>
        <p:nvPicPr>
          <p:cNvPr id="8" name="Picture 7">
            <a:extLst>
              <a:ext uri="{FF2B5EF4-FFF2-40B4-BE49-F238E27FC236}">
                <a16:creationId xmlns:a16="http://schemas.microsoft.com/office/drawing/2014/main" id="{1BC83F54-ED21-4A6B-9D88-34707B49F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581" y="1982223"/>
            <a:ext cx="2885077" cy="2677037"/>
          </a:xfrm>
          <a:prstGeom prst="rect">
            <a:avLst/>
          </a:prstGeom>
        </p:spPr>
      </p:pic>
      <p:sp>
        <p:nvSpPr>
          <p:cNvPr id="9" name="TextBox 8">
            <a:extLst>
              <a:ext uri="{FF2B5EF4-FFF2-40B4-BE49-F238E27FC236}">
                <a16:creationId xmlns:a16="http://schemas.microsoft.com/office/drawing/2014/main" id="{6B6D3E95-8C24-4E18-BC12-E1A86C97D74A}"/>
              </a:ext>
            </a:extLst>
          </p:cNvPr>
          <p:cNvSpPr txBox="1"/>
          <p:nvPr/>
        </p:nvSpPr>
        <p:spPr>
          <a:xfrm>
            <a:off x="7389547" y="1843895"/>
            <a:ext cx="273145" cy="276614"/>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l"/>
            <a:r>
              <a:rPr lang="en-US" sz="599" dirty="0"/>
              <a:t> Depth</a:t>
            </a:r>
          </a:p>
          <a:p>
            <a:pPr algn="l"/>
            <a:r>
              <a:rPr lang="en-US" sz="599" dirty="0"/>
              <a:t> 90 mm</a:t>
            </a:r>
          </a:p>
          <a:p>
            <a:pPr algn="l"/>
            <a:r>
              <a:rPr lang="en-US" sz="599" dirty="0"/>
              <a:t> 3.5 in</a:t>
            </a:r>
          </a:p>
        </p:txBody>
      </p:sp>
      <p:sp>
        <p:nvSpPr>
          <p:cNvPr id="10" name="TextBox 9">
            <a:extLst>
              <a:ext uri="{FF2B5EF4-FFF2-40B4-BE49-F238E27FC236}">
                <a16:creationId xmlns:a16="http://schemas.microsoft.com/office/drawing/2014/main" id="{F576F8E3-ED7B-4B1F-B964-D9829376E636}"/>
              </a:ext>
            </a:extLst>
          </p:cNvPr>
          <p:cNvSpPr txBox="1"/>
          <p:nvPr/>
        </p:nvSpPr>
        <p:spPr>
          <a:xfrm>
            <a:off x="5955733" y="3680687"/>
            <a:ext cx="305373" cy="184409"/>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l"/>
            <a:r>
              <a:rPr lang="en-US" sz="599" dirty="0"/>
              <a:t> 195 mm</a:t>
            </a:r>
          </a:p>
          <a:p>
            <a:pPr algn="l"/>
            <a:r>
              <a:rPr lang="en-US" sz="599" dirty="0"/>
              <a:t> 7.7 in</a:t>
            </a:r>
          </a:p>
        </p:txBody>
      </p:sp>
      <p:sp>
        <p:nvSpPr>
          <p:cNvPr id="11" name="TextBox 10">
            <a:extLst>
              <a:ext uri="{FF2B5EF4-FFF2-40B4-BE49-F238E27FC236}">
                <a16:creationId xmlns:a16="http://schemas.microsoft.com/office/drawing/2014/main" id="{E47CA38C-1462-4A6A-BC3B-9840F47AAEE4}"/>
              </a:ext>
            </a:extLst>
          </p:cNvPr>
          <p:cNvSpPr txBox="1"/>
          <p:nvPr/>
        </p:nvSpPr>
        <p:spPr>
          <a:xfrm>
            <a:off x="7844748" y="4446644"/>
            <a:ext cx="305373" cy="276614"/>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l"/>
            <a:r>
              <a:rPr lang="en-US" sz="599" dirty="0"/>
              <a:t> 280 mm</a:t>
            </a:r>
          </a:p>
          <a:p>
            <a:pPr algn="l"/>
            <a:r>
              <a:rPr lang="en-US" sz="599" dirty="0"/>
              <a:t>    11 in</a:t>
            </a:r>
          </a:p>
        </p:txBody>
      </p:sp>
      <p:sp>
        <p:nvSpPr>
          <p:cNvPr id="4" name="Content Placeholder 3">
            <a:extLst>
              <a:ext uri="{FF2B5EF4-FFF2-40B4-BE49-F238E27FC236}">
                <a16:creationId xmlns:a16="http://schemas.microsoft.com/office/drawing/2014/main" id="{9665A646-D276-3F5A-6939-289FA7BD90D2}"/>
              </a:ext>
            </a:extLst>
          </p:cNvPr>
          <p:cNvSpPr txBox="1">
            <a:spLocks/>
          </p:cNvSpPr>
          <p:nvPr/>
        </p:nvSpPr>
        <p:spPr>
          <a:xfrm>
            <a:off x="366973" y="6549040"/>
            <a:ext cx="3713559" cy="224750"/>
          </a:xfrm>
          <a:prstGeom prst="rect">
            <a:avLst/>
          </a:prstGeom>
        </p:spPr>
        <p:txBody>
          <a:bodyPr/>
          <a:lstStyle>
            <a:lvl1pPr marL="0" indent="0" algn="l" defTabSz="1219080" rtl="0" eaLnBrk="1" latinLnBrk="0" hangingPunct="1">
              <a:lnSpc>
                <a:spcPct val="99000"/>
              </a:lnSpc>
              <a:spcBef>
                <a:spcPts val="1867"/>
              </a:spcBef>
              <a:spcAft>
                <a:spcPts val="0"/>
              </a:spcAft>
              <a:buFont typeface="Arial" panose="020B0604020202020204" pitchFamily="34" charset="0"/>
              <a:buNone/>
              <a:defRPr sz="2400" b="1"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US" sz="1199" dirty="0"/>
              <a:t>1010 - G100 Hardware</a:t>
            </a:r>
          </a:p>
        </p:txBody>
      </p:sp>
      <p:sp>
        <p:nvSpPr>
          <p:cNvPr id="14" name="Text Placeholder 4">
            <a:extLst>
              <a:ext uri="{FF2B5EF4-FFF2-40B4-BE49-F238E27FC236}">
                <a16:creationId xmlns:a16="http://schemas.microsoft.com/office/drawing/2014/main" id="{F5673120-CD0F-E5E6-9832-7F082B8EC9B6}"/>
              </a:ext>
            </a:extLst>
          </p:cNvPr>
          <p:cNvSpPr>
            <a:spLocks noGrp="1"/>
          </p:cNvSpPr>
          <p:nvPr>
            <p:ph type="body" sz="quarter" idx="12"/>
          </p:nvPr>
        </p:nvSpPr>
        <p:spPr>
          <a:xfrm>
            <a:off x="9495672" y="2363519"/>
            <a:ext cx="2511493" cy="856190"/>
          </a:xfrm>
        </p:spPr>
        <p:txBody>
          <a:bodyPr/>
          <a:lstStyle/>
          <a:p>
            <a:r>
              <a:rPr lang="en-US" b="1" dirty="0">
                <a:solidFill>
                  <a:schemeClr val="bg1"/>
                </a:solidFill>
              </a:rPr>
              <a:t>Hardware upgrade :</a:t>
            </a:r>
          </a:p>
          <a:p>
            <a:pPr>
              <a:buFontTx/>
              <a:buChar char="-"/>
            </a:pPr>
            <a:r>
              <a:rPr lang="en-US" b="1" dirty="0" err="1">
                <a:solidFill>
                  <a:schemeClr val="bg1"/>
                </a:solidFill>
              </a:rPr>
              <a:t>iBox</a:t>
            </a:r>
            <a:r>
              <a:rPr lang="en-US" b="1" dirty="0">
                <a:solidFill>
                  <a:schemeClr val="bg1"/>
                </a:solidFill>
              </a:rPr>
              <a:t> to G100</a:t>
            </a:r>
          </a:p>
        </p:txBody>
      </p:sp>
    </p:spTree>
    <p:extLst>
      <p:ext uri="{BB962C8B-B14F-4D97-AF65-F5344CB8AC3E}">
        <p14:creationId xmlns:p14="http://schemas.microsoft.com/office/powerpoint/2010/main" val="14316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281DCE3-C257-49B9-8E53-B4C93C3AA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52" y="3946278"/>
            <a:ext cx="1803798" cy="1205629"/>
          </a:xfrm>
          <a:prstGeom prst="rect">
            <a:avLst/>
          </a:prstGeom>
        </p:spPr>
      </p:pic>
      <p:pic>
        <p:nvPicPr>
          <p:cNvPr id="26" name="Picture 25">
            <a:extLst>
              <a:ext uri="{FF2B5EF4-FFF2-40B4-BE49-F238E27FC236}">
                <a16:creationId xmlns:a16="http://schemas.microsoft.com/office/drawing/2014/main" id="{1515B1B8-BCE6-4496-8D49-400238804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52" y="4807488"/>
            <a:ext cx="1803798" cy="1205629"/>
          </a:xfrm>
          <a:prstGeom prst="rect">
            <a:avLst/>
          </a:prstGeom>
        </p:spPr>
      </p:pic>
      <p:pic>
        <p:nvPicPr>
          <p:cNvPr id="24" name="Picture 23">
            <a:extLst>
              <a:ext uri="{FF2B5EF4-FFF2-40B4-BE49-F238E27FC236}">
                <a16:creationId xmlns:a16="http://schemas.microsoft.com/office/drawing/2014/main" id="{1637AFE7-275A-4CE9-977E-22059586370E}"/>
              </a:ext>
            </a:extLst>
          </p:cNvPr>
          <p:cNvPicPr>
            <a:picLocks noChangeAspect="1"/>
          </p:cNvPicPr>
          <p:nvPr/>
        </p:nvPicPr>
        <p:blipFill>
          <a:blip r:embed="rId4"/>
          <a:stretch>
            <a:fillRect/>
          </a:stretch>
        </p:blipFill>
        <p:spPr>
          <a:xfrm>
            <a:off x="5465148" y="4403565"/>
            <a:ext cx="2060972" cy="1936484"/>
          </a:xfrm>
          <a:prstGeom prst="rect">
            <a:avLst/>
          </a:prstGeom>
        </p:spPr>
      </p:pic>
      <p:sp>
        <p:nvSpPr>
          <p:cNvPr id="2" name="Text Placeholder 1">
            <a:extLst>
              <a:ext uri="{FF2B5EF4-FFF2-40B4-BE49-F238E27FC236}">
                <a16:creationId xmlns:a16="http://schemas.microsoft.com/office/drawing/2014/main" id="{1EF67718-5A96-43DE-B321-BF9F495A4697}"/>
              </a:ext>
            </a:extLst>
          </p:cNvPr>
          <p:cNvSpPr>
            <a:spLocks noGrp="1"/>
          </p:cNvSpPr>
          <p:nvPr>
            <p:ph type="body" sz="quarter" idx="10"/>
          </p:nvPr>
        </p:nvSpPr>
        <p:spPr/>
        <p:txBody>
          <a:bodyPr/>
          <a:lstStyle/>
          <a:p>
            <a:r>
              <a:rPr lang="en-US" b="1" dirty="0">
                <a:solidFill>
                  <a:srgbClr val="439297"/>
                </a:solidFill>
              </a:rPr>
              <a:t>G100 – Easy Hardware Migration Path</a:t>
            </a:r>
          </a:p>
        </p:txBody>
      </p:sp>
      <p:sp>
        <p:nvSpPr>
          <p:cNvPr id="5" name="Text Placeholder 4">
            <a:extLst>
              <a:ext uri="{FF2B5EF4-FFF2-40B4-BE49-F238E27FC236}">
                <a16:creationId xmlns:a16="http://schemas.microsoft.com/office/drawing/2014/main" id="{C5EA4348-2CC9-4344-9F2B-B2E568385DA9}"/>
              </a:ext>
            </a:extLst>
          </p:cNvPr>
          <p:cNvSpPr>
            <a:spLocks noGrp="1"/>
          </p:cNvSpPr>
          <p:nvPr>
            <p:ph type="body" sz="quarter" idx="11"/>
          </p:nvPr>
        </p:nvSpPr>
        <p:spPr/>
        <p:txBody>
          <a:bodyPr/>
          <a:lstStyle/>
          <a:p>
            <a:r>
              <a:rPr lang="en-US" b="1" dirty="0">
                <a:solidFill>
                  <a:schemeClr val="bg1"/>
                </a:solidFill>
              </a:rPr>
              <a:t>Hardware upgrade :</a:t>
            </a:r>
          </a:p>
          <a:p>
            <a:r>
              <a:rPr lang="en-US" b="1" dirty="0">
                <a:solidFill>
                  <a:schemeClr val="bg1"/>
                </a:solidFill>
              </a:rPr>
              <a:t>D2x with small point count can be upgraded to G100.</a:t>
            </a:r>
          </a:p>
        </p:txBody>
      </p:sp>
      <p:pic>
        <p:nvPicPr>
          <p:cNvPr id="30" name="Content Placeholder 29">
            <a:extLst>
              <a:ext uri="{FF2B5EF4-FFF2-40B4-BE49-F238E27FC236}">
                <a16:creationId xmlns:a16="http://schemas.microsoft.com/office/drawing/2014/main" id="{F7CA4738-AB81-4530-A102-7D1E8EBBDA08}"/>
              </a:ext>
            </a:extLst>
          </p:cNvPr>
          <p:cNvPicPr>
            <a:picLocks noGrp="1" noChangeAspect="1"/>
          </p:cNvPicPr>
          <p:nvPr>
            <p:ph sz="quarter" idx="15"/>
          </p:nvPr>
        </p:nvPicPr>
        <p:blipFill>
          <a:blip r:embed="rId5">
            <a:extLst>
              <a:ext uri="{28A0092B-C50C-407E-A947-70E740481C1C}">
                <a14:useLocalDpi xmlns:a14="http://schemas.microsoft.com/office/drawing/2010/main" val="0"/>
              </a:ext>
            </a:extLst>
          </a:blip>
          <a:stretch>
            <a:fillRect/>
          </a:stretch>
        </p:blipFill>
        <p:spPr>
          <a:xfrm>
            <a:off x="7100596" y="0"/>
            <a:ext cx="2230558" cy="1387115"/>
          </a:xfrm>
        </p:spPr>
      </p:pic>
      <p:sp>
        <p:nvSpPr>
          <p:cNvPr id="3" name="Arrow: Right 2">
            <a:extLst>
              <a:ext uri="{FF2B5EF4-FFF2-40B4-BE49-F238E27FC236}">
                <a16:creationId xmlns:a16="http://schemas.microsoft.com/office/drawing/2014/main" id="{503C8138-0585-44DB-A7B3-D23D535EF6E2}"/>
              </a:ext>
            </a:extLst>
          </p:cNvPr>
          <p:cNvSpPr/>
          <p:nvPr/>
        </p:nvSpPr>
        <p:spPr>
          <a:xfrm>
            <a:off x="3759513" y="2560220"/>
            <a:ext cx="2324068" cy="149534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99" dirty="0"/>
              <a:t>Small D2x retrofit with G100</a:t>
            </a:r>
          </a:p>
        </p:txBody>
      </p:sp>
      <p:pic>
        <p:nvPicPr>
          <p:cNvPr id="8" name="Picture 7">
            <a:extLst>
              <a:ext uri="{FF2B5EF4-FFF2-40B4-BE49-F238E27FC236}">
                <a16:creationId xmlns:a16="http://schemas.microsoft.com/office/drawing/2014/main" id="{1BC83F54-ED21-4A6B-9D88-34707B49F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3581" y="1982223"/>
            <a:ext cx="2885077" cy="2677037"/>
          </a:xfrm>
          <a:prstGeom prst="rect">
            <a:avLst/>
          </a:prstGeom>
        </p:spPr>
      </p:pic>
      <p:sp>
        <p:nvSpPr>
          <p:cNvPr id="9" name="TextBox 8">
            <a:extLst>
              <a:ext uri="{FF2B5EF4-FFF2-40B4-BE49-F238E27FC236}">
                <a16:creationId xmlns:a16="http://schemas.microsoft.com/office/drawing/2014/main" id="{6B6D3E95-8C24-4E18-BC12-E1A86C97D74A}"/>
              </a:ext>
            </a:extLst>
          </p:cNvPr>
          <p:cNvSpPr txBox="1"/>
          <p:nvPr/>
        </p:nvSpPr>
        <p:spPr>
          <a:xfrm>
            <a:off x="7389547" y="1843895"/>
            <a:ext cx="273145" cy="276614"/>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l"/>
            <a:r>
              <a:rPr lang="en-US" sz="599" dirty="0"/>
              <a:t> Depth</a:t>
            </a:r>
          </a:p>
          <a:p>
            <a:pPr algn="l"/>
            <a:r>
              <a:rPr lang="en-US" sz="599" dirty="0"/>
              <a:t> 90 mm</a:t>
            </a:r>
          </a:p>
          <a:p>
            <a:pPr algn="l"/>
            <a:r>
              <a:rPr lang="en-US" sz="599" dirty="0"/>
              <a:t> 3.5 in</a:t>
            </a:r>
          </a:p>
        </p:txBody>
      </p:sp>
      <p:sp>
        <p:nvSpPr>
          <p:cNvPr id="10" name="TextBox 9">
            <a:extLst>
              <a:ext uri="{FF2B5EF4-FFF2-40B4-BE49-F238E27FC236}">
                <a16:creationId xmlns:a16="http://schemas.microsoft.com/office/drawing/2014/main" id="{F576F8E3-ED7B-4B1F-B964-D9829376E636}"/>
              </a:ext>
            </a:extLst>
          </p:cNvPr>
          <p:cNvSpPr txBox="1"/>
          <p:nvPr/>
        </p:nvSpPr>
        <p:spPr>
          <a:xfrm>
            <a:off x="5955733" y="3680687"/>
            <a:ext cx="305373" cy="184409"/>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l"/>
            <a:r>
              <a:rPr lang="en-US" sz="599" dirty="0"/>
              <a:t> 195 mm</a:t>
            </a:r>
          </a:p>
          <a:p>
            <a:pPr algn="l"/>
            <a:r>
              <a:rPr lang="en-US" sz="599" dirty="0"/>
              <a:t> 7.7 in</a:t>
            </a:r>
          </a:p>
        </p:txBody>
      </p:sp>
      <p:sp>
        <p:nvSpPr>
          <p:cNvPr id="11" name="TextBox 10">
            <a:extLst>
              <a:ext uri="{FF2B5EF4-FFF2-40B4-BE49-F238E27FC236}">
                <a16:creationId xmlns:a16="http://schemas.microsoft.com/office/drawing/2014/main" id="{E47CA38C-1462-4A6A-BC3B-9840F47AAEE4}"/>
              </a:ext>
            </a:extLst>
          </p:cNvPr>
          <p:cNvSpPr txBox="1"/>
          <p:nvPr/>
        </p:nvSpPr>
        <p:spPr>
          <a:xfrm>
            <a:off x="7844748" y="4446644"/>
            <a:ext cx="305373" cy="276614"/>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l"/>
            <a:r>
              <a:rPr lang="en-US" sz="599" dirty="0"/>
              <a:t> 280 mm</a:t>
            </a:r>
          </a:p>
          <a:p>
            <a:pPr algn="l"/>
            <a:r>
              <a:rPr lang="en-US" sz="599" dirty="0"/>
              <a:t>    11 in</a:t>
            </a:r>
          </a:p>
        </p:txBody>
      </p:sp>
      <p:pic>
        <p:nvPicPr>
          <p:cNvPr id="17" name="Picture 3" descr="C:\Users\MunozFe\Documents\My Products\Product Photos\D20\D20ME nonVME.JPG">
            <a:extLst>
              <a:ext uri="{FF2B5EF4-FFF2-40B4-BE49-F238E27FC236}">
                <a16:creationId xmlns:a16="http://schemas.microsoft.com/office/drawing/2014/main" id="{70C152E4-FDC0-473F-BAB6-8AE3233BFD5B}"/>
              </a:ext>
            </a:extLst>
          </p:cNvPr>
          <p:cNvPicPr>
            <a:picLocks noChangeAspect="1" noChangeArrowheads="1"/>
          </p:cNvPicPr>
          <p:nvPr/>
        </p:nvPicPr>
        <p:blipFill>
          <a:blip r:embed="rId7" cstate="print">
            <a:alphaModFix amt="5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09367" y="2597220"/>
            <a:ext cx="2494405" cy="167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F86E61F6-A21C-4BA8-895B-B391DECC6CB5}"/>
              </a:ext>
            </a:extLst>
          </p:cNvPr>
          <p:cNvCxnSpPr>
            <a:cxnSpLocks/>
          </p:cNvCxnSpPr>
          <p:nvPr/>
        </p:nvCxnSpPr>
        <p:spPr>
          <a:xfrm>
            <a:off x="2914729" y="3865125"/>
            <a:ext cx="0" cy="1621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6ED5F0-1AE7-4FBA-972C-54B469C0F6D8}"/>
              </a:ext>
            </a:extLst>
          </p:cNvPr>
          <p:cNvCxnSpPr/>
          <p:nvPr/>
        </p:nvCxnSpPr>
        <p:spPr>
          <a:xfrm flipH="1">
            <a:off x="2178335" y="5486320"/>
            <a:ext cx="7363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EBF1FD-4E1A-4B82-8B0F-BED3AC4F6879}"/>
              </a:ext>
            </a:extLst>
          </p:cNvPr>
          <p:cNvCxnSpPr/>
          <p:nvPr/>
        </p:nvCxnSpPr>
        <p:spPr>
          <a:xfrm flipH="1">
            <a:off x="2184788" y="4631082"/>
            <a:ext cx="729941"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59DA560-CADC-B9FE-4DA9-1CF7927953F5}"/>
              </a:ext>
            </a:extLst>
          </p:cNvPr>
          <p:cNvSpPr txBox="1">
            <a:spLocks/>
          </p:cNvSpPr>
          <p:nvPr/>
        </p:nvSpPr>
        <p:spPr>
          <a:xfrm>
            <a:off x="366973" y="6549040"/>
            <a:ext cx="3713559" cy="224750"/>
          </a:xfrm>
          <a:prstGeom prst="rect">
            <a:avLst/>
          </a:prstGeom>
        </p:spPr>
        <p:txBody>
          <a:bodyPr/>
          <a:lstStyle>
            <a:lvl1pPr marL="0" indent="0" algn="l" defTabSz="1219080" rtl="0" eaLnBrk="1" latinLnBrk="0" hangingPunct="1">
              <a:lnSpc>
                <a:spcPct val="99000"/>
              </a:lnSpc>
              <a:spcBef>
                <a:spcPts val="1867"/>
              </a:spcBef>
              <a:spcAft>
                <a:spcPts val="0"/>
              </a:spcAft>
              <a:buFont typeface="Arial" panose="020B0604020202020204" pitchFamily="34" charset="0"/>
              <a:buNone/>
              <a:defRPr sz="2400" b="1"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US" sz="1199" dirty="0"/>
              <a:t>1010 - G100 Hardware</a:t>
            </a:r>
          </a:p>
        </p:txBody>
      </p:sp>
      <p:sp>
        <p:nvSpPr>
          <p:cNvPr id="12" name="Text Placeholder 4">
            <a:extLst>
              <a:ext uri="{FF2B5EF4-FFF2-40B4-BE49-F238E27FC236}">
                <a16:creationId xmlns:a16="http://schemas.microsoft.com/office/drawing/2014/main" id="{527295A8-5351-FA93-4ED9-0FE37B4E027E}"/>
              </a:ext>
            </a:extLst>
          </p:cNvPr>
          <p:cNvSpPr>
            <a:spLocks noGrp="1"/>
          </p:cNvSpPr>
          <p:nvPr>
            <p:ph type="body" sz="quarter" idx="12"/>
          </p:nvPr>
        </p:nvSpPr>
        <p:spPr>
          <a:xfrm>
            <a:off x="9587092" y="2340879"/>
            <a:ext cx="2511493" cy="979862"/>
          </a:xfrm>
        </p:spPr>
        <p:txBody>
          <a:bodyPr/>
          <a:lstStyle/>
          <a:p>
            <a:r>
              <a:rPr lang="en-US" b="1" dirty="0">
                <a:solidFill>
                  <a:schemeClr val="bg1"/>
                </a:solidFill>
              </a:rPr>
              <a:t>Hardware upgrade :</a:t>
            </a:r>
          </a:p>
          <a:p>
            <a:r>
              <a:rPr lang="en-US" b="1" dirty="0">
                <a:solidFill>
                  <a:schemeClr val="bg1"/>
                </a:solidFill>
              </a:rPr>
              <a:t>D2x with small point count can be upgraded to G100.</a:t>
            </a:r>
          </a:p>
        </p:txBody>
      </p:sp>
    </p:spTree>
    <p:extLst>
      <p:ext uri="{BB962C8B-B14F-4D97-AF65-F5344CB8AC3E}">
        <p14:creationId xmlns:p14="http://schemas.microsoft.com/office/powerpoint/2010/main" val="4280953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C3695-1E01-4A60-AC70-1F989D33228F}"/>
              </a:ext>
            </a:extLst>
          </p:cNvPr>
          <p:cNvSpPr>
            <a:spLocks noGrp="1"/>
          </p:cNvSpPr>
          <p:nvPr>
            <p:ph type="body" sz="quarter" idx="10"/>
          </p:nvPr>
        </p:nvSpPr>
        <p:spPr/>
        <p:txBody>
          <a:bodyPr/>
          <a:lstStyle/>
          <a:p>
            <a:r>
              <a:rPr lang="en-US" b="1" dirty="0">
                <a:solidFill>
                  <a:srgbClr val="439297"/>
                </a:solidFill>
                <a:latin typeface="+mn-lt"/>
              </a:rPr>
              <a:t>Order G100</a:t>
            </a:r>
          </a:p>
        </p:txBody>
      </p:sp>
      <p:sp>
        <p:nvSpPr>
          <p:cNvPr id="5" name="Text Placeholder 4">
            <a:extLst>
              <a:ext uri="{FF2B5EF4-FFF2-40B4-BE49-F238E27FC236}">
                <a16:creationId xmlns:a16="http://schemas.microsoft.com/office/drawing/2014/main" id="{C3932F3C-7E6F-4B9F-B389-F179AC33DECA}"/>
              </a:ext>
            </a:extLst>
          </p:cNvPr>
          <p:cNvSpPr>
            <a:spLocks noGrp="1"/>
          </p:cNvSpPr>
          <p:nvPr>
            <p:ph type="body" sz="quarter" idx="11"/>
          </p:nvPr>
        </p:nvSpPr>
        <p:spPr/>
        <p:txBody>
          <a:bodyPr/>
          <a:lstStyle/>
          <a:p>
            <a:r>
              <a:rPr lang="en-US" dirty="0">
                <a:solidFill>
                  <a:schemeClr val="bg1"/>
                </a:solidFill>
                <a:hlinkClick r:id="rId3">
                  <a:extLst>
                    <a:ext uri="{A12FA001-AC4F-418D-AE19-62706E023703}">
                      <ahyp:hlinkClr xmlns:ahyp="http://schemas.microsoft.com/office/drawing/2018/hyperlinkcolor" val="tx"/>
                    </a:ext>
                  </a:extLst>
                </a:hlinkClick>
              </a:rPr>
              <a:t>GE Grid Solutions - Substation Automation Markham Technical Support Web Library | Powered by Box</a:t>
            </a:r>
            <a:endParaRPr lang="en-US"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https://www.gegridsolutions.com/multilin/catalog/g100.htm</a:t>
            </a:r>
            <a:endParaRPr lang="en-US" dirty="0">
              <a:solidFill>
                <a:schemeClr val="bg1"/>
              </a:solidFill>
            </a:endParaRPr>
          </a:p>
          <a:p>
            <a:r>
              <a:rPr lang="en-US" dirty="0">
                <a:solidFill>
                  <a:schemeClr val="bg1"/>
                </a:solidFill>
                <a:effectLst/>
                <a:hlinkClick r:id="rId5" tooltip="https://store.gegridsolutions.com/viewproduct.aspx?model=g100">
                  <a:extLst>
                    <a:ext uri="{A12FA001-AC4F-418D-AE19-62706E023703}">
                      <ahyp:hlinkClr xmlns:ahyp="http://schemas.microsoft.com/office/drawing/2018/hyperlinkcolor" val="tx"/>
                    </a:ext>
                  </a:extLst>
                </a:hlinkClick>
              </a:rPr>
              <a:t>https://store.gegridsolutions.com/ViewProduct.aspx?Model=G100</a:t>
            </a:r>
            <a:endParaRPr lang="en-US" dirty="0">
              <a:solidFill>
                <a:schemeClr val="bg1"/>
              </a:solidFill>
            </a:endParaRPr>
          </a:p>
        </p:txBody>
      </p:sp>
      <p:sp>
        <p:nvSpPr>
          <p:cNvPr id="6" name="Content Placeholder 3">
            <a:extLst>
              <a:ext uri="{FF2B5EF4-FFF2-40B4-BE49-F238E27FC236}">
                <a16:creationId xmlns:a16="http://schemas.microsoft.com/office/drawing/2014/main" id="{5610BFC9-7C45-9E63-DAB2-1A8A25056DF2}"/>
              </a:ext>
            </a:extLst>
          </p:cNvPr>
          <p:cNvSpPr>
            <a:spLocks noGrp="1"/>
          </p:cNvSpPr>
          <p:nvPr>
            <p:ph sz="quarter" idx="15"/>
          </p:nvPr>
        </p:nvSpPr>
        <p:spPr>
          <a:xfrm>
            <a:off x="366973" y="6590223"/>
            <a:ext cx="3713559" cy="225029"/>
          </a:xfrm>
        </p:spPr>
        <p:txBody>
          <a:bodyPr/>
          <a:lstStyle/>
          <a:p>
            <a:r>
              <a:rPr lang="en-US" dirty="0">
                <a:latin typeface="+mn-lt"/>
              </a:rPr>
              <a:t>1010 - G100 Hardware</a:t>
            </a:r>
          </a:p>
        </p:txBody>
      </p:sp>
      <p:pic>
        <p:nvPicPr>
          <p:cNvPr id="7" name="Picture 6">
            <a:extLst>
              <a:ext uri="{FF2B5EF4-FFF2-40B4-BE49-F238E27FC236}">
                <a16:creationId xmlns:a16="http://schemas.microsoft.com/office/drawing/2014/main" id="{41C0663B-3B0D-460C-BE8F-C8DA634EBDBB}"/>
              </a:ext>
            </a:extLst>
          </p:cNvPr>
          <p:cNvPicPr>
            <a:picLocks noChangeAspect="1"/>
          </p:cNvPicPr>
          <p:nvPr/>
        </p:nvPicPr>
        <p:blipFill>
          <a:blip r:embed="rId6"/>
          <a:stretch>
            <a:fillRect/>
          </a:stretch>
        </p:blipFill>
        <p:spPr>
          <a:xfrm>
            <a:off x="707697" y="4442003"/>
            <a:ext cx="2864635" cy="1957916"/>
          </a:xfrm>
          <a:prstGeom prst="rect">
            <a:avLst/>
          </a:prstGeom>
        </p:spPr>
      </p:pic>
      <p:pic>
        <p:nvPicPr>
          <p:cNvPr id="8" name="Picture 7">
            <a:extLst>
              <a:ext uri="{FF2B5EF4-FFF2-40B4-BE49-F238E27FC236}">
                <a16:creationId xmlns:a16="http://schemas.microsoft.com/office/drawing/2014/main" id="{532BA7DF-8F60-422D-AD4A-8841E6E62DA6}"/>
              </a:ext>
            </a:extLst>
          </p:cNvPr>
          <p:cNvPicPr>
            <a:picLocks noChangeAspect="1"/>
          </p:cNvPicPr>
          <p:nvPr/>
        </p:nvPicPr>
        <p:blipFill>
          <a:blip r:embed="rId7"/>
          <a:stretch>
            <a:fillRect/>
          </a:stretch>
        </p:blipFill>
        <p:spPr>
          <a:xfrm>
            <a:off x="4131202" y="390105"/>
            <a:ext cx="4985662" cy="4008776"/>
          </a:xfrm>
          <a:prstGeom prst="rect">
            <a:avLst/>
          </a:prstGeom>
          <a:ln>
            <a:solidFill>
              <a:schemeClr val="accent1">
                <a:shade val="50000"/>
              </a:schemeClr>
            </a:solidFill>
          </a:ln>
        </p:spPr>
      </p:pic>
      <p:pic>
        <p:nvPicPr>
          <p:cNvPr id="9" name="Picture 8">
            <a:extLst>
              <a:ext uri="{FF2B5EF4-FFF2-40B4-BE49-F238E27FC236}">
                <a16:creationId xmlns:a16="http://schemas.microsoft.com/office/drawing/2014/main" id="{66EDBFBF-3C52-4995-864A-1D216A41A04F}"/>
              </a:ext>
            </a:extLst>
          </p:cNvPr>
          <p:cNvPicPr>
            <a:picLocks noChangeAspect="1"/>
          </p:cNvPicPr>
          <p:nvPr/>
        </p:nvPicPr>
        <p:blipFill>
          <a:blip r:embed="rId8"/>
          <a:stretch>
            <a:fillRect/>
          </a:stretch>
        </p:blipFill>
        <p:spPr>
          <a:xfrm>
            <a:off x="2140015" y="2649476"/>
            <a:ext cx="4985662" cy="2784878"/>
          </a:xfrm>
          <a:prstGeom prst="rect">
            <a:avLst/>
          </a:prstGeom>
          <a:ln>
            <a:solidFill>
              <a:schemeClr val="accent1">
                <a:shade val="50000"/>
              </a:schemeClr>
            </a:solidFill>
          </a:ln>
        </p:spPr>
      </p:pic>
      <p:sp>
        <p:nvSpPr>
          <p:cNvPr id="10" name="Text Placeholder 5">
            <a:extLst>
              <a:ext uri="{FF2B5EF4-FFF2-40B4-BE49-F238E27FC236}">
                <a16:creationId xmlns:a16="http://schemas.microsoft.com/office/drawing/2014/main" id="{8C99219B-F82E-4344-AB92-56619F325676}"/>
              </a:ext>
            </a:extLst>
          </p:cNvPr>
          <p:cNvSpPr txBox="1">
            <a:spLocks/>
          </p:cNvSpPr>
          <p:nvPr/>
        </p:nvSpPr>
        <p:spPr>
          <a:xfrm>
            <a:off x="436229" y="1160551"/>
            <a:ext cx="2699379" cy="1827972"/>
          </a:xfrm>
          <a:prstGeom prst="rect">
            <a:avLst/>
          </a:prstGeom>
        </p:spPr>
        <p:txBody>
          <a:bodyPr/>
          <a:lstStyle>
            <a:lvl1pPr marL="256008" indent="-256008" algn="l" defTabSz="1219080" rtl="0" eaLnBrk="1" latinLnBrk="0" hangingPunct="1">
              <a:lnSpc>
                <a:spcPct val="99000"/>
              </a:lnSpc>
              <a:spcBef>
                <a:spcPts val="1867"/>
              </a:spcBef>
              <a:spcAft>
                <a:spcPts val="0"/>
              </a:spcAft>
              <a:buFont typeface="Arial" panose="020B0604020202020204" pitchFamily="34" charset="0"/>
              <a:buChar char="•"/>
              <a:defRPr sz="2400"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bg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bg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bg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pPr marL="142704" indent="-142704"/>
            <a:r>
              <a:rPr lang="en-US" sz="1798" dirty="0">
                <a:solidFill>
                  <a:srgbClr val="439297"/>
                </a:solidFill>
              </a:rPr>
              <a:t>Online Store</a:t>
            </a:r>
          </a:p>
          <a:p>
            <a:pPr marL="142704" indent="-142704"/>
            <a:r>
              <a:rPr lang="en-US" sz="1798" dirty="0">
                <a:solidFill>
                  <a:srgbClr val="439297"/>
                </a:solidFill>
              </a:rPr>
              <a:t>Documents, Software</a:t>
            </a:r>
          </a:p>
          <a:p>
            <a:pPr marL="142704" indent="-142704"/>
            <a:r>
              <a:rPr lang="en-US" sz="1798" dirty="0">
                <a:solidFill>
                  <a:srgbClr val="439297"/>
                </a:solidFill>
              </a:rPr>
              <a:t>Sign Up for Notifications</a:t>
            </a:r>
          </a:p>
          <a:p>
            <a:endParaRPr lang="en-US" sz="1199" dirty="0"/>
          </a:p>
        </p:txBody>
      </p:sp>
      <p:sp>
        <p:nvSpPr>
          <p:cNvPr id="11" name="Text Placeholder 4">
            <a:extLst>
              <a:ext uri="{FF2B5EF4-FFF2-40B4-BE49-F238E27FC236}">
                <a16:creationId xmlns:a16="http://schemas.microsoft.com/office/drawing/2014/main" id="{5E407506-9E0E-FF35-51D6-AD4BBACB2F95}"/>
              </a:ext>
            </a:extLst>
          </p:cNvPr>
          <p:cNvSpPr>
            <a:spLocks noGrp="1"/>
          </p:cNvSpPr>
          <p:nvPr>
            <p:ph type="body" sz="quarter" idx="12"/>
          </p:nvPr>
        </p:nvSpPr>
        <p:spPr>
          <a:xfrm>
            <a:off x="9502561" y="2002205"/>
            <a:ext cx="2511493" cy="1931186"/>
          </a:xfrm>
        </p:spPr>
        <p:txBody>
          <a:bodyPr/>
          <a:lstStyle/>
          <a:p>
            <a:r>
              <a:rPr lang="en-US" dirty="0">
                <a:solidFill>
                  <a:schemeClr val="bg1"/>
                </a:solidFill>
                <a:hlinkClick r:id="rId3">
                  <a:extLst>
                    <a:ext uri="{A12FA001-AC4F-418D-AE19-62706E023703}">
                      <ahyp:hlinkClr xmlns:ahyp="http://schemas.microsoft.com/office/drawing/2018/hyperlinkcolor" val="tx"/>
                    </a:ext>
                  </a:extLst>
                </a:hlinkClick>
              </a:rPr>
              <a:t>GE Grid Solutions - Substation Automation Markham Technical Support Web Library | Powered by Box</a:t>
            </a:r>
            <a:endParaRPr lang="en-US" dirty="0">
              <a:solidFill>
                <a:schemeClr val="bg1"/>
              </a:solidFill>
            </a:endParaRPr>
          </a:p>
          <a:p>
            <a:r>
              <a:rPr lang="en-US" dirty="0">
                <a:solidFill>
                  <a:schemeClr val="bg1"/>
                </a:solidFill>
                <a:hlinkClick r:id="rId4">
                  <a:extLst>
                    <a:ext uri="{A12FA001-AC4F-418D-AE19-62706E023703}">
                      <ahyp:hlinkClr xmlns:ahyp="http://schemas.microsoft.com/office/drawing/2018/hyperlinkcolor" val="tx"/>
                    </a:ext>
                  </a:extLst>
                </a:hlinkClick>
              </a:rPr>
              <a:t>https://www.gegridsolutions.com/multilin/catalog/g100.htm</a:t>
            </a:r>
            <a:endParaRPr lang="en-US" dirty="0">
              <a:solidFill>
                <a:schemeClr val="bg1"/>
              </a:solidFill>
            </a:endParaRPr>
          </a:p>
          <a:p>
            <a:r>
              <a:rPr lang="en-US" dirty="0">
                <a:solidFill>
                  <a:schemeClr val="bg1"/>
                </a:solidFill>
                <a:effectLst/>
                <a:hlinkClick r:id="rId5" tooltip="https://store.gegridsolutions.com/viewproduct.aspx?model=g100">
                  <a:extLst>
                    <a:ext uri="{A12FA001-AC4F-418D-AE19-62706E023703}">
                      <ahyp:hlinkClr xmlns:ahyp="http://schemas.microsoft.com/office/drawing/2018/hyperlinkcolor" val="tx"/>
                    </a:ext>
                  </a:extLst>
                </a:hlinkClick>
              </a:rPr>
              <a:t>https://store.gegridsolutions.com/ViewProduct.aspx?Model=G100</a:t>
            </a:r>
            <a:endParaRPr lang="en-US" dirty="0">
              <a:solidFill>
                <a:schemeClr val="bg1"/>
              </a:solidFill>
            </a:endParaRPr>
          </a:p>
        </p:txBody>
      </p:sp>
    </p:spTree>
    <p:extLst>
      <p:ext uri="{BB962C8B-B14F-4D97-AF65-F5344CB8AC3E}">
        <p14:creationId xmlns:p14="http://schemas.microsoft.com/office/powerpoint/2010/main" val="234743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FE2E8-CFD4-E738-06A8-047F869BC86A}"/>
              </a:ext>
            </a:extLst>
          </p:cNvPr>
          <p:cNvSpPr/>
          <p:nvPr/>
        </p:nvSpPr>
        <p:spPr>
          <a:xfrm>
            <a:off x="0" y="2651343"/>
            <a:ext cx="12192000" cy="1244956"/>
          </a:xfrm>
          <a:prstGeom prst="rect">
            <a:avLst/>
          </a:prstGeom>
        </p:spPr>
        <p:txBody>
          <a:bodyPr wrap="square">
            <a:spAutoFit/>
          </a:bodyPr>
          <a:lstStyle/>
          <a:p>
            <a:pPr marL="0" marR="0" lvl="0" indent="0" algn="ctr" defTabSz="456606" rtl="0" eaLnBrk="1" fontAlgn="base" latinLnBrk="0" hangingPunct="1">
              <a:lnSpc>
                <a:spcPct val="90000"/>
              </a:lnSpc>
              <a:spcBef>
                <a:spcPct val="50000"/>
              </a:spcBef>
              <a:spcAft>
                <a:spcPct val="0"/>
              </a:spcAft>
              <a:buClr>
                <a:srgbClr val="004880"/>
              </a:buClr>
              <a:buSzTx/>
              <a:buFontTx/>
              <a:buNone/>
              <a:tabLst/>
              <a:defRPr/>
            </a:pPr>
            <a:r>
              <a:rPr lang="en-US" sz="2996" dirty="0">
                <a:solidFill>
                  <a:schemeClr val="bg1"/>
                </a:solidFill>
              </a:rPr>
              <a:t>Thank you for having watched this educational material</a:t>
            </a:r>
          </a:p>
          <a:p>
            <a:pPr algn="ctr"/>
            <a:endParaRPr lang="en-US" sz="1598" kern="0" dirty="0">
              <a:solidFill>
                <a:schemeClr val="bg1"/>
              </a:solidFill>
            </a:endParaRPr>
          </a:p>
          <a:p>
            <a:pPr algn="ctr"/>
            <a:br>
              <a:rPr lang="en-US" sz="1598" kern="0" dirty="0">
                <a:solidFill>
                  <a:schemeClr val="bg1"/>
                </a:solidFill>
              </a:rPr>
            </a:br>
            <a:endParaRPr lang="en-US" sz="1598" kern="0" dirty="0">
              <a:solidFill>
                <a:schemeClr val="bg1"/>
              </a:solidFill>
            </a:endParaRPr>
          </a:p>
        </p:txBody>
      </p:sp>
      <p:pic>
        <p:nvPicPr>
          <p:cNvPr id="3" name="Picture 2">
            <a:extLst>
              <a:ext uri="{FF2B5EF4-FFF2-40B4-BE49-F238E27FC236}">
                <a16:creationId xmlns:a16="http://schemas.microsoft.com/office/drawing/2014/main" id="{C79F65E4-B91D-690F-89D4-17C0E9B26379}"/>
              </a:ext>
            </a:extLst>
          </p:cNvPr>
          <p:cNvPicPr>
            <a:picLocks noChangeAspect="1"/>
          </p:cNvPicPr>
          <p:nvPr/>
        </p:nvPicPr>
        <p:blipFill>
          <a:blip r:embed="rId2"/>
          <a:stretch>
            <a:fillRect/>
          </a:stretch>
        </p:blipFill>
        <p:spPr>
          <a:xfrm>
            <a:off x="0" y="4013"/>
            <a:ext cx="12192000" cy="6849973"/>
          </a:xfrm>
          <a:prstGeom prst="rect">
            <a:avLst/>
          </a:prstGeom>
        </p:spPr>
      </p:pic>
    </p:spTree>
    <p:extLst>
      <p:ext uri="{BB962C8B-B14F-4D97-AF65-F5344CB8AC3E}">
        <p14:creationId xmlns:p14="http://schemas.microsoft.com/office/powerpoint/2010/main" val="666683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EFE2E8-CFD4-E738-06A8-047F869BC86A}"/>
              </a:ext>
            </a:extLst>
          </p:cNvPr>
          <p:cNvSpPr/>
          <p:nvPr/>
        </p:nvSpPr>
        <p:spPr>
          <a:xfrm>
            <a:off x="0" y="2651343"/>
            <a:ext cx="12192000" cy="1244956"/>
          </a:xfrm>
          <a:prstGeom prst="rect">
            <a:avLst/>
          </a:prstGeom>
        </p:spPr>
        <p:txBody>
          <a:bodyPr wrap="square">
            <a:spAutoFit/>
          </a:bodyPr>
          <a:lstStyle/>
          <a:p>
            <a:pPr marL="0" marR="0" lvl="0" indent="0" algn="ctr" defTabSz="456606" rtl="0" eaLnBrk="1" fontAlgn="base" latinLnBrk="0" hangingPunct="1">
              <a:lnSpc>
                <a:spcPct val="90000"/>
              </a:lnSpc>
              <a:spcBef>
                <a:spcPct val="50000"/>
              </a:spcBef>
              <a:spcAft>
                <a:spcPct val="0"/>
              </a:spcAft>
              <a:buClr>
                <a:srgbClr val="004880"/>
              </a:buClr>
              <a:buSzTx/>
              <a:buFontTx/>
              <a:buNone/>
              <a:tabLst/>
              <a:defRPr/>
            </a:pPr>
            <a:r>
              <a:rPr lang="en-US" sz="2996" dirty="0">
                <a:solidFill>
                  <a:schemeClr val="bg1"/>
                </a:solidFill>
              </a:rPr>
              <a:t>Thank you for having watched this educational material</a:t>
            </a:r>
          </a:p>
          <a:p>
            <a:pPr algn="ctr"/>
            <a:endParaRPr lang="en-US" sz="1598" kern="0" dirty="0">
              <a:solidFill>
                <a:schemeClr val="bg1"/>
              </a:solidFill>
            </a:endParaRPr>
          </a:p>
          <a:p>
            <a:pPr algn="ctr"/>
            <a:br>
              <a:rPr lang="en-US" sz="1598" kern="0" dirty="0">
                <a:solidFill>
                  <a:schemeClr val="bg1"/>
                </a:solidFill>
              </a:rPr>
            </a:br>
            <a:endParaRPr lang="en-US" sz="1598" kern="0" dirty="0">
              <a:solidFill>
                <a:schemeClr val="bg1"/>
              </a:solidFill>
            </a:endParaRPr>
          </a:p>
        </p:txBody>
      </p:sp>
      <p:pic>
        <p:nvPicPr>
          <p:cNvPr id="3" name="Picture 2">
            <a:extLst>
              <a:ext uri="{FF2B5EF4-FFF2-40B4-BE49-F238E27FC236}">
                <a16:creationId xmlns:a16="http://schemas.microsoft.com/office/drawing/2014/main" id="{C79F65E4-B91D-690F-89D4-17C0E9B26379}"/>
              </a:ext>
            </a:extLst>
          </p:cNvPr>
          <p:cNvPicPr>
            <a:picLocks noChangeAspect="1"/>
          </p:cNvPicPr>
          <p:nvPr/>
        </p:nvPicPr>
        <p:blipFill>
          <a:blip r:embed="rId2"/>
          <a:stretch>
            <a:fillRect/>
          </a:stretch>
        </p:blipFill>
        <p:spPr>
          <a:xfrm>
            <a:off x="0" y="4013"/>
            <a:ext cx="12192000" cy="6849973"/>
          </a:xfrm>
          <a:prstGeom prst="rect">
            <a:avLst/>
          </a:prstGeom>
        </p:spPr>
      </p:pic>
      <p:pic>
        <p:nvPicPr>
          <p:cNvPr id="5" name="Picture 4">
            <a:extLst>
              <a:ext uri="{FF2B5EF4-FFF2-40B4-BE49-F238E27FC236}">
                <a16:creationId xmlns:a16="http://schemas.microsoft.com/office/drawing/2014/main" id="{C6EABA81-A389-F48F-826A-FC207BC0BC27}"/>
              </a:ext>
            </a:extLst>
          </p:cNvPr>
          <p:cNvPicPr>
            <a:picLocks noChangeAspect="1"/>
          </p:cNvPicPr>
          <p:nvPr/>
        </p:nvPicPr>
        <p:blipFill>
          <a:blip r:embed="rId3"/>
          <a:stretch>
            <a:fillRect/>
          </a:stretch>
        </p:blipFill>
        <p:spPr>
          <a:xfrm>
            <a:off x="0" y="4013"/>
            <a:ext cx="12192000" cy="6849973"/>
          </a:xfrm>
          <a:prstGeom prst="rect">
            <a:avLst/>
          </a:prstGeom>
        </p:spPr>
      </p:pic>
    </p:spTree>
    <p:extLst>
      <p:ext uri="{BB962C8B-B14F-4D97-AF65-F5344CB8AC3E}">
        <p14:creationId xmlns:p14="http://schemas.microsoft.com/office/powerpoint/2010/main" val="199119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50F4E-B3F7-9A88-EEF0-AB711B7D2235}"/>
              </a:ext>
            </a:extLst>
          </p:cNvPr>
          <p:cNvPicPr>
            <a:picLocks noChangeAspect="1"/>
          </p:cNvPicPr>
          <p:nvPr/>
        </p:nvPicPr>
        <p:blipFill>
          <a:blip r:embed="rId2"/>
          <a:stretch>
            <a:fillRect/>
          </a:stretch>
        </p:blipFill>
        <p:spPr>
          <a:xfrm>
            <a:off x="0" y="4013"/>
            <a:ext cx="12192000" cy="6849973"/>
          </a:xfrm>
          <a:prstGeom prst="rect">
            <a:avLst/>
          </a:prstGeom>
        </p:spPr>
      </p:pic>
    </p:spTree>
    <p:extLst>
      <p:ext uri="{BB962C8B-B14F-4D97-AF65-F5344CB8AC3E}">
        <p14:creationId xmlns:p14="http://schemas.microsoft.com/office/powerpoint/2010/main" val="960471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82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65C8406B-1625-284F-9D66-743B554F99B0}"/>
              </a:ext>
            </a:extLst>
          </p:cNvPr>
          <p:cNvCxnSpPr>
            <a:cxnSpLocks/>
          </p:cNvCxnSpPr>
          <p:nvPr/>
        </p:nvCxnSpPr>
        <p:spPr>
          <a:xfrm>
            <a:off x="557960" y="6320878"/>
            <a:ext cx="110832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1AC8418-4F07-6477-3ADF-7D8A21ADC55F}"/>
              </a:ext>
            </a:extLst>
          </p:cNvPr>
          <p:cNvSpPr txBox="1"/>
          <p:nvPr/>
        </p:nvSpPr>
        <p:spPr>
          <a:xfrm>
            <a:off x="4279663" y="390863"/>
            <a:ext cx="7553134" cy="553998"/>
          </a:xfrm>
          <a:prstGeom prst="rect">
            <a:avLst/>
          </a:prstGeom>
          <a:noFill/>
        </p:spPr>
        <p:txBody>
          <a:bodyPr wrap="square" lIns="0" tIns="0" rIns="0" bIns="0" rtlCol="0">
            <a:spAutoFit/>
          </a:bodyPr>
          <a:lstStyle/>
          <a:p>
            <a:pPr algn="r"/>
            <a:r>
              <a:rPr lang="en-US" spc="400" baseline="0" dirty="0">
                <a:latin typeface="Inter" panose="020B0502030000000004" pitchFamily="34" charset="0"/>
                <a:ea typeface="Inter" panose="020B0502030000000004" pitchFamily="34" charset="0"/>
                <a:cs typeface="Inter" panose="020B0502030000000004" pitchFamily="34" charset="0"/>
              </a:rPr>
              <a:t>Learning &amp; Development</a:t>
            </a:r>
          </a:p>
          <a:p>
            <a:pPr algn="r"/>
            <a:r>
              <a:rPr lang="en-US" spc="300" baseline="0" dirty="0">
                <a:solidFill>
                  <a:schemeClr val="tx2"/>
                </a:solidFill>
                <a:latin typeface="Inter" panose="020B0502030000000004" pitchFamily="34" charset="0"/>
                <a:ea typeface="Inter" panose="020B0502030000000004" pitchFamily="34" charset="0"/>
                <a:cs typeface="Inter" panose="020B0502030000000004" pitchFamily="34" charset="0"/>
              </a:rPr>
              <a:t>Objective</a:t>
            </a:r>
          </a:p>
        </p:txBody>
      </p:sp>
      <p:sp>
        <p:nvSpPr>
          <p:cNvPr id="22" name="TextBox 21">
            <a:extLst>
              <a:ext uri="{FF2B5EF4-FFF2-40B4-BE49-F238E27FC236}">
                <a16:creationId xmlns:a16="http://schemas.microsoft.com/office/drawing/2014/main" id="{BB950552-FDCE-B17B-1176-5C320ADB3445}"/>
              </a:ext>
            </a:extLst>
          </p:cNvPr>
          <p:cNvSpPr txBox="1"/>
          <p:nvPr/>
        </p:nvSpPr>
        <p:spPr>
          <a:xfrm>
            <a:off x="8826317" y="6586014"/>
            <a:ext cx="3040060" cy="215444"/>
          </a:xfrm>
          <a:prstGeom prst="rect">
            <a:avLst/>
          </a:prstGeom>
          <a:noFill/>
        </p:spPr>
        <p:txBody>
          <a:bodyPr wrap="square" rtlCol="0">
            <a:spAutoFit/>
          </a:bodyPr>
          <a:lstStyle/>
          <a:p>
            <a:pPr algn="r"/>
            <a:r>
              <a:rPr lang="en-US" sz="800" dirty="0">
                <a:solidFill>
                  <a:srgbClr val="CCCCCC"/>
                </a:solidFill>
                <a:latin typeface="Inter" panose="020B0502030000000004" pitchFamily="34" charset="0"/>
                <a:ea typeface="Inter" panose="020B0502030000000004" pitchFamily="34" charset="0"/>
                <a:cs typeface="Inter" panose="020B0502030000000004" pitchFamily="34" charset="0"/>
              </a:rPr>
              <a:t>SME Source Markham</a:t>
            </a:r>
            <a:endParaRPr lang="en-CA" sz="800" dirty="0">
              <a:solidFill>
                <a:srgbClr val="CCCCCC"/>
              </a:solidFill>
              <a:latin typeface="Inter" panose="020B0502030000000004" pitchFamily="34" charset="0"/>
              <a:ea typeface="Inter" panose="020B0502030000000004" pitchFamily="34" charset="0"/>
              <a:cs typeface="Inter" panose="020B0502030000000004" pitchFamily="34" charset="0"/>
            </a:endParaRPr>
          </a:p>
        </p:txBody>
      </p:sp>
      <p:pic>
        <p:nvPicPr>
          <p:cNvPr id="23" name="Picture 22">
            <a:extLst>
              <a:ext uri="{FF2B5EF4-FFF2-40B4-BE49-F238E27FC236}">
                <a16:creationId xmlns:a16="http://schemas.microsoft.com/office/drawing/2014/main" id="{2B6421EF-A5FD-A5C2-55A9-0337C83F9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554" y="6224349"/>
            <a:ext cx="747346" cy="306603"/>
          </a:xfrm>
          <a:prstGeom prst="rect">
            <a:avLst/>
          </a:prstGeom>
        </p:spPr>
      </p:pic>
      <p:cxnSp>
        <p:nvCxnSpPr>
          <p:cNvPr id="32" name="Straight Connector 31">
            <a:extLst>
              <a:ext uri="{FF2B5EF4-FFF2-40B4-BE49-F238E27FC236}">
                <a16:creationId xmlns:a16="http://schemas.microsoft.com/office/drawing/2014/main" id="{AE70C60B-2D0F-9A3E-E9C0-12FA568E3133}"/>
              </a:ext>
            </a:extLst>
          </p:cNvPr>
          <p:cNvCxnSpPr/>
          <p:nvPr/>
        </p:nvCxnSpPr>
        <p:spPr>
          <a:xfrm flipH="1">
            <a:off x="419100" y="6560133"/>
            <a:ext cx="113538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6C22556B-70D7-AFCB-A7EF-C103728F94F3}"/>
              </a:ext>
            </a:extLst>
          </p:cNvPr>
          <p:cNvSpPr txBox="1">
            <a:spLocks/>
          </p:cNvSpPr>
          <p:nvPr/>
        </p:nvSpPr>
        <p:spPr>
          <a:xfrm>
            <a:off x="348764" y="6347056"/>
            <a:ext cx="13082082" cy="495633"/>
          </a:xfrm>
          <a:prstGeom prst="rect">
            <a:avLst/>
          </a:prstGeom>
        </p:spPr>
        <p:txBody>
          <a:bodyPr/>
          <a:lstStyle>
            <a:lvl1pPr marL="0" indent="0" algn="l" defTabSz="914400" rtl="0" eaLnBrk="1" latinLnBrk="0" hangingPunct="1">
              <a:lnSpc>
                <a:spcPct val="100000"/>
              </a:lnSpc>
              <a:spcBef>
                <a:spcPts val="0"/>
              </a:spcBef>
              <a:spcAft>
                <a:spcPts val="800"/>
              </a:spcAft>
              <a:buClr>
                <a:schemeClr val="tx1"/>
              </a:buClr>
              <a:buFont typeface="Arial" panose="020B0604020202020204" pitchFamily="34" charset="0"/>
              <a:buNone/>
              <a:defRPr sz="2000" kern="1200" baseline="0">
                <a:solidFill>
                  <a:srgbClr val="C8FF08"/>
                </a:solidFill>
                <a:latin typeface="Inter" panose="020B0502030000000004" pitchFamily="34" charset="0"/>
                <a:ea typeface="Inter" panose="020B0502030000000004" pitchFamily="34" charset="0"/>
                <a:cs typeface="Inter" panose="020B0502030000000004" pitchFamily="34" charset="0"/>
              </a:defRPr>
            </a:lvl1pPr>
            <a:lvl2pPr marL="171450" indent="-17145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rgbClr val="212121"/>
                </a:solidFill>
                <a:latin typeface="Inter" panose="02000503000000020004" pitchFamily="2" charset="0"/>
                <a:ea typeface="+mn-ea"/>
                <a:cs typeface="+mn-cs"/>
              </a:defRPr>
            </a:lvl2pPr>
            <a:lvl3pPr marL="36576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3pPr>
            <a:lvl4pPr marL="54864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4pPr>
            <a:lvl5pPr marL="731520" indent="-182880" algn="l" defTabSz="914400" rtl="0" eaLnBrk="1" latinLnBrk="0" hangingPunct="1">
              <a:lnSpc>
                <a:spcPct val="100000"/>
              </a:lnSpc>
              <a:spcBef>
                <a:spcPts val="0"/>
              </a:spcBef>
              <a:spcAft>
                <a:spcPts val="600"/>
              </a:spcAft>
              <a:buClr>
                <a:schemeClr val="tx2"/>
              </a:buClr>
              <a:buFont typeface="Arial"/>
              <a:buChar char="–"/>
              <a:defRPr sz="1600" kern="1200">
                <a:solidFill>
                  <a:srgbClr val="212121"/>
                </a:solidFill>
                <a:latin typeface="Inter" panose="02000503000000020004" pitchFamily="2" charset="0"/>
                <a:ea typeface="+mn-ea"/>
                <a:cs typeface="+mn-cs"/>
              </a:defRPr>
            </a:lvl5pPr>
            <a:lvl6pPr marL="0" indent="0" algn="l" defTabSz="914400" rtl="0" eaLnBrk="1" latinLnBrk="0" hangingPunct="1">
              <a:lnSpc>
                <a:spcPct val="100000"/>
              </a:lnSpc>
              <a:spcBef>
                <a:spcPts val="0"/>
              </a:spcBef>
              <a:spcAft>
                <a:spcPts val="400"/>
              </a:spcAft>
              <a:buClr>
                <a:schemeClr val="tx1"/>
              </a:buClr>
              <a:buFont typeface="Arial" panose="020B0604020202020204" pitchFamily="34" charset="0"/>
              <a:buNone/>
              <a:tabLst/>
              <a:defRPr sz="1400" kern="1200">
                <a:solidFill>
                  <a:schemeClr val="tx1"/>
                </a:solidFill>
                <a:latin typeface="+mn-lt"/>
                <a:ea typeface="+mn-ea"/>
                <a:cs typeface="+mn-cs"/>
              </a:defRPr>
            </a:lvl6pPr>
            <a:lvl7pPr marL="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7pPr>
            <a:lvl8pPr marL="365760" indent="-182880" algn="l" defTabSz="914400" rtl="0" eaLnBrk="1" latinLnBrk="0" hangingPunct="1">
              <a:lnSpc>
                <a:spcPct val="100000"/>
              </a:lnSpc>
              <a:spcBef>
                <a:spcPts val="0"/>
              </a:spcBef>
              <a:spcAft>
                <a:spcPts val="400"/>
              </a:spcAft>
              <a:buClr>
                <a:schemeClr val="tx1"/>
              </a:buClr>
              <a:buFont typeface="Arial"/>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Font typeface="Arial" panose="020B0604020202020204" pitchFamily="34" charset="0"/>
              <a:buNone/>
              <a:tabLst/>
              <a:defRPr sz="1100" i="1" kern="1200">
                <a:solidFill>
                  <a:schemeClr val="tx1"/>
                </a:solidFill>
                <a:latin typeface="+mn-lt"/>
                <a:ea typeface="+mn-ea"/>
                <a:cs typeface="+mn-cs"/>
              </a:defRPr>
            </a:lvl9pPr>
          </a:lstStyle>
          <a:p>
            <a:r>
              <a:rPr lang="en-US" sz="1000" dirty="0"/>
              <a:t>G100-1010 l G100 </a:t>
            </a:r>
            <a:r>
              <a:rPr lang="en-US" sz="1000"/>
              <a:t>Hardware Rev A v1</a:t>
            </a:r>
            <a:endParaRPr lang="en-US" sz="1000" dirty="0"/>
          </a:p>
        </p:txBody>
      </p:sp>
      <p:sp>
        <p:nvSpPr>
          <p:cNvPr id="13" name="TextBox 12">
            <a:extLst>
              <a:ext uri="{FF2B5EF4-FFF2-40B4-BE49-F238E27FC236}">
                <a16:creationId xmlns:a16="http://schemas.microsoft.com/office/drawing/2014/main" id="{8979AA2F-F24F-0F7A-083A-3240FC39BDE2}"/>
              </a:ext>
            </a:extLst>
          </p:cNvPr>
          <p:cNvSpPr txBox="1"/>
          <p:nvPr/>
        </p:nvSpPr>
        <p:spPr>
          <a:xfrm>
            <a:off x="2278236" y="2687155"/>
            <a:ext cx="16136221" cy="1231106"/>
          </a:xfrm>
          <a:prstGeom prst="rect">
            <a:avLst/>
          </a:prstGeom>
          <a:noFill/>
        </p:spPr>
        <p:txBody>
          <a:bodyPr wrap="square" rtlCol="0">
            <a:spAutoFit/>
          </a:bodyPr>
          <a:lstStyle/>
          <a:p>
            <a:r>
              <a:rPr lang="en-US" sz="1400" dirty="0">
                <a:latin typeface="Inter" panose="020B0502030000000004" pitchFamily="34" charset="0"/>
                <a:ea typeface="Inter" panose="020B0502030000000004" pitchFamily="34" charset="0"/>
              </a:rPr>
              <a:t>At the completion of this module you will be able to identify and recite all concepts presented. </a:t>
            </a:r>
          </a:p>
          <a:p>
            <a:endParaRPr lang="en-US" sz="1400" dirty="0">
              <a:latin typeface="Inter" panose="020B0502030000000004" pitchFamily="34" charset="0"/>
              <a:ea typeface="Inter" panose="020B0502030000000004" pitchFamily="34" charset="0"/>
            </a:endParaRPr>
          </a:p>
          <a:p>
            <a:r>
              <a:rPr lang="en-US" sz="1400" dirty="0">
                <a:latin typeface="Inter" panose="020B0502030000000004" pitchFamily="34" charset="0"/>
                <a:ea typeface="Inter" panose="020B0502030000000004" pitchFamily="34" charset="0"/>
              </a:rPr>
              <a:t>If you are viewing this as part of a structured training program </a:t>
            </a:r>
            <a:r>
              <a:rPr lang="en-US" sz="1400" i="1" dirty="0">
                <a:latin typeface="Inter" panose="020B0502030000000004" pitchFamily="34" charset="0"/>
                <a:ea typeface="Inter" panose="020B0502030000000004" pitchFamily="34" charset="0"/>
              </a:rPr>
              <a:t>PLEASE</a:t>
            </a:r>
            <a:r>
              <a:rPr lang="en-US" sz="1400" dirty="0">
                <a:latin typeface="Inter" panose="020B0502030000000004" pitchFamily="34" charset="0"/>
                <a:ea typeface="Inter" panose="020B0502030000000004" pitchFamily="34" charset="0"/>
              </a:rPr>
              <a:t> complete the </a:t>
            </a:r>
            <a:br>
              <a:rPr lang="en-US" sz="1400" dirty="0">
                <a:latin typeface="Inter" panose="020B0502030000000004" pitchFamily="34" charset="0"/>
                <a:ea typeface="Inter" panose="020B0502030000000004" pitchFamily="34" charset="0"/>
              </a:rPr>
            </a:br>
            <a:r>
              <a:rPr lang="en-US" sz="1400" dirty="0">
                <a:latin typeface="Inter" panose="020B0502030000000004" pitchFamily="34" charset="0"/>
                <a:ea typeface="Inter" panose="020B0502030000000004" pitchFamily="34" charset="0"/>
              </a:rPr>
              <a:t>associated assessment test. You are required to score above 80%. </a:t>
            </a:r>
          </a:p>
          <a:p>
            <a:endParaRPr lang="en-US" sz="1800" dirty="0">
              <a:latin typeface="+mn-lt"/>
            </a:endParaRPr>
          </a:p>
        </p:txBody>
      </p:sp>
      <p:sp>
        <p:nvSpPr>
          <p:cNvPr id="15" name="TextBox 14">
            <a:extLst>
              <a:ext uri="{FF2B5EF4-FFF2-40B4-BE49-F238E27FC236}">
                <a16:creationId xmlns:a16="http://schemas.microsoft.com/office/drawing/2014/main" id="{E9AC2F41-F48F-D50A-160C-1AB3790928A1}"/>
              </a:ext>
            </a:extLst>
          </p:cNvPr>
          <p:cNvSpPr txBox="1"/>
          <p:nvPr/>
        </p:nvSpPr>
        <p:spPr>
          <a:xfrm>
            <a:off x="2359863" y="2233747"/>
            <a:ext cx="6089544" cy="395651"/>
          </a:xfrm>
          <a:prstGeom prst="rect">
            <a:avLst/>
          </a:prstGeom>
          <a:noFill/>
        </p:spPr>
        <p:txBody>
          <a:bodyPr wrap="square" lIns="0" tIns="0" rIns="0" bIns="0" rtlCol="0">
            <a:noAutofit/>
          </a:bodyPr>
          <a:lstStyle/>
          <a:p>
            <a:pPr algn="l">
              <a:spcAft>
                <a:spcPts val="600"/>
              </a:spcAft>
            </a:pPr>
            <a:r>
              <a:rPr lang="en-US" sz="2000" dirty="0"/>
              <a:t>Learning Module Objective</a:t>
            </a:r>
            <a:endParaRPr lang="en-CA" sz="2000" dirty="0"/>
          </a:p>
        </p:txBody>
      </p:sp>
    </p:spTree>
    <p:extLst>
      <p:ext uri="{BB962C8B-B14F-4D97-AF65-F5344CB8AC3E}">
        <p14:creationId xmlns:p14="http://schemas.microsoft.com/office/powerpoint/2010/main" val="1496221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E6D2BA1-D8E8-4014-AE04-2BC92D7E070D}"/>
              </a:ext>
            </a:extLst>
          </p:cNvPr>
          <p:cNvSpPr>
            <a:spLocks noGrp="1"/>
          </p:cNvSpPr>
          <p:nvPr>
            <p:ph type="body" sz="quarter" idx="10"/>
          </p:nvPr>
        </p:nvSpPr>
        <p:spPr>
          <a:xfrm>
            <a:off x="352425" y="517951"/>
            <a:ext cx="7335441" cy="394276"/>
          </a:xfrm>
        </p:spPr>
        <p:txBody>
          <a:bodyPr/>
          <a:lstStyle/>
          <a:p>
            <a:r>
              <a:rPr lang="en-US" sz="2197" b="1" dirty="0">
                <a:solidFill>
                  <a:schemeClr val="tx1"/>
                </a:solidFill>
                <a:latin typeface="+mn-lt"/>
              </a:rPr>
              <a:t>G100</a:t>
            </a:r>
          </a:p>
        </p:txBody>
      </p:sp>
      <p:sp>
        <p:nvSpPr>
          <p:cNvPr id="14" name="Text Placeholder 13">
            <a:extLst>
              <a:ext uri="{FF2B5EF4-FFF2-40B4-BE49-F238E27FC236}">
                <a16:creationId xmlns:a16="http://schemas.microsoft.com/office/drawing/2014/main" id="{127338EA-A045-4554-A0B5-103DB3550FF6}"/>
              </a:ext>
            </a:extLst>
          </p:cNvPr>
          <p:cNvSpPr>
            <a:spLocks noGrp="1"/>
          </p:cNvSpPr>
          <p:nvPr>
            <p:ph type="body" sz="quarter" idx="12"/>
          </p:nvPr>
        </p:nvSpPr>
        <p:spPr>
          <a:xfrm>
            <a:off x="9362236" y="355749"/>
            <a:ext cx="2511493" cy="3928693"/>
          </a:xfrm>
        </p:spPr>
        <p:txBody>
          <a:bodyPr/>
          <a:lstStyle/>
          <a:p>
            <a:pPr marL="342900" indent="-342900">
              <a:spcBef>
                <a:spcPts val="300"/>
              </a:spcBef>
              <a:buFont typeface="Arial" panose="020B0604020202020204" pitchFamily="34" charset="0"/>
              <a:buChar char="•"/>
            </a:pPr>
            <a:r>
              <a:rPr lang="en-US" sz="900" b="1" dirty="0">
                <a:solidFill>
                  <a:schemeClr val="bg1"/>
                </a:solidFill>
              </a:rPr>
              <a:t>Monitor</a:t>
            </a:r>
          </a:p>
          <a:p>
            <a:pPr marL="342900" indent="-342900">
              <a:spcBef>
                <a:spcPts val="300"/>
              </a:spcBef>
              <a:buFont typeface="Arial" panose="020B0604020202020204" pitchFamily="34" charset="0"/>
              <a:buChar char="•"/>
            </a:pPr>
            <a:r>
              <a:rPr lang="en-US" sz="900" b="1" dirty="0">
                <a:solidFill>
                  <a:schemeClr val="bg1"/>
                </a:solidFill>
              </a:rPr>
              <a:t>Control</a:t>
            </a:r>
          </a:p>
          <a:p>
            <a:pPr marL="342900" indent="-342900">
              <a:spcBef>
                <a:spcPts val="300"/>
              </a:spcBef>
              <a:buFont typeface="Arial" panose="020B0604020202020204" pitchFamily="34" charset="0"/>
              <a:buChar char="•"/>
            </a:pPr>
            <a:r>
              <a:rPr lang="en-US" sz="900" b="1" dirty="0">
                <a:solidFill>
                  <a:schemeClr val="bg1"/>
                </a:solidFill>
              </a:rPr>
              <a:t>Automation</a:t>
            </a:r>
          </a:p>
          <a:p>
            <a:pPr marL="342900" indent="-342900">
              <a:spcBef>
                <a:spcPts val="300"/>
              </a:spcBef>
              <a:buFont typeface="Arial" panose="020B0604020202020204" pitchFamily="34" charset="0"/>
              <a:buChar char="•"/>
            </a:pPr>
            <a:r>
              <a:rPr lang="en-US" sz="900" b="1" dirty="0">
                <a:solidFill>
                  <a:schemeClr val="bg1"/>
                </a:solidFill>
              </a:rPr>
              <a:t>Security</a:t>
            </a:r>
          </a:p>
          <a:p>
            <a:pPr marL="342900" indent="-342900">
              <a:lnSpc>
                <a:spcPct val="150000"/>
              </a:lnSpc>
              <a:spcBef>
                <a:spcPts val="300"/>
              </a:spcBef>
              <a:buFont typeface="Arial" panose="020B0604020202020204" pitchFamily="34" charset="0"/>
              <a:buChar char="•"/>
            </a:pPr>
            <a:r>
              <a:rPr lang="en-US" sz="900" b="1" dirty="0">
                <a:solidFill>
                  <a:schemeClr val="bg1"/>
                </a:solidFill>
              </a:rPr>
              <a:t>Data acquisition</a:t>
            </a:r>
          </a:p>
          <a:p>
            <a:pPr marL="342900" indent="-342900">
              <a:lnSpc>
                <a:spcPct val="150000"/>
              </a:lnSpc>
              <a:spcBef>
                <a:spcPts val="300"/>
              </a:spcBef>
              <a:buFont typeface="Arial" panose="020B0604020202020204" pitchFamily="34" charset="0"/>
              <a:buChar char="•"/>
            </a:pPr>
            <a:r>
              <a:rPr lang="en-US" sz="900" b="1" dirty="0">
                <a:solidFill>
                  <a:schemeClr val="bg1"/>
                </a:solidFill>
              </a:rPr>
              <a:t>Automatic control</a:t>
            </a:r>
          </a:p>
          <a:p>
            <a:pPr marL="342900" indent="-342900">
              <a:lnSpc>
                <a:spcPct val="150000"/>
              </a:lnSpc>
              <a:spcBef>
                <a:spcPts val="300"/>
              </a:spcBef>
              <a:buFont typeface="Arial" panose="020B0604020202020204" pitchFamily="34" charset="0"/>
              <a:buChar char="•"/>
            </a:pPr>
            <a:r>
              <a:rPr lang="en-US" sz="900" b="1" dirty="0">
                <a:solidFill>
                  <a:schemeClr val="bg1"/>
                </a:solidFill>
              </a:rPr>
              <a:t>Data collection from the field devices/sensors</a:t>
            </a:r>
          </a:p>
          <a:p>
            <a:pPr marL="342900" indent="-342900">
              <a:lnSpc>
                <a:spcPct val="150000"/>
              </a:lnSpc>
              <a:spcBef>
                <a:spcPts val="300"/>
              </a:spcBef>
              <a:buFont typeface="Arial" panose="020B0604020202020204" pitchFamily="34" charset="0"/>
              <a:buChar char="•"/>
            </a:pPr>
            <a:r>
              <a:rPr lang="en-US" sz="900" b="1" dirty="0">
                <a:solidFill>
                  <a:schemeClr val="bg1"/>
                </a:solidFill>
              </a:rPr>
              <a:t>Interconnection with the plant DCS</a:t>
            </a:r>
          </a:p>
          <a:p>
            <a:pPr marL="342900" indent="-342900">
              <a:lnSpc>
                <a:spcPct val="150000"/>
              </a:lnSpc>
              <a:spcBef>
                <a:spcPts val="300"/>
              </a:spcBef>
              <a:buFont typeface="Arial" panose="020B0604020202020204" pitchFamily="34" charset="0"/>
              <a:buChar char="•"/>
            </a:pPr>
            <a:r>
              <a:rPr lang="en-US" sz="900" b="1" dirty="0">
                <a:solidFill>
                  <a:schemeClr val="bg1"/>
                </a:solidFill>
              </a:rPr>
              <a:t>Local HMI</a:t>
            </a:r>
          </a:p>
          <a:p>
            <a:pPr marL="342900" indent="-342900">
              <a:lnSpc>
                <a:spcPct val="150000"/>
              </a:lnSpc>
              <a:spcBef>
                <a:spcPts val="300"/>
              </a:spcBef>
              <a:buFont typeface="Arial" panose="020B0604020202020204" pitchFamily="34" charset="0"/>
              <a:buChar char="•"/>
            </a:pPr>
            <a:r>
              <a:rPr lang="en-US" sz="900" b="1" dirty="0">
                <a:solidFill>
                  <a:schemeClr val="bg1"/>
                </a:solidFill>
              </a:rPr>
              <a:t>Substation automation</a:t>
            </a:r>
          </a:p>
          <a:p>
            <a:pPr marL="342900" indent="-342900">
              <a:lnSpc>
                <a:spcPct val="150000"/>
              </a:lnSpc>
              <a:spcBef>
                <a:spcPts val="300"/>
              </a:spcBef>
              <a:buFont typeface="Arial" panose="020B0604020202020204" pitchFamily="34" charset="0"/>
              <a:buChar char="•"/>
            </a:pPr>
            <a:r>
              <a:rPr lang="en-US" sz="900" b="1" dirty="0">
                <a:solidFill>
                  <a:schemeClr val="bg1"/>
                </a:solidFill>
              </a:rPr>
              <a:t>Energy Management System</a:t>
            </a:r>
          </a:p>
          <a:p>
            <a:endParaRPr lang="en-US" sz="900" dirty="0">
              <a:solidFill>
                <a:schemeClr val="bg1"/>
              </a:solidFill>
            </a:endParaRPr>
          </a:p>
        </p:txBody>
      </p:sp>
      <p:sp>
        <p:nvSpPr>
          <p:cNvPr id="2" name="TextBox 1">
            <a:extLst>
              <a:ext uri="{FF2B5EF4-FFF2-40B4-BE49-F238E27FC236}">
                <a16:creationId xmlns:a16="http://schemas.microsoft.com/office/drawing/2014/main" id="{E537EF5C-69C7-465F-BF85-FD315295836E}"/>
              </a:ext>
            </a:extLst>
          </p:cNvPr>
          <p:cNvSpPr txBox="1"/>
          <p:nvPr/>
        </p:nvSpPr>
        <p:spPr>
          <a:xfrm>
            <a:off x="85075" y="4855758"/>
            <a:ext cx="9230354" cy="1352422"/>
          </a:xfrm>
          <a:prstGeom prst="rect">
            <a:avLst/>
          </a:prstGeom>
          <a:noFill/>
        </p:spPr>
        <p:txBody>
          <a:bodyPr wrap="square" lIns="0" tIns="0" rIns="0" bIns="0" rtlCol="0">
            <a:spAutoFit/>
          </a:bodyPr>
          <a:lstStyle/>
          <a:p>
            <a:pPr algn="ctr"/>
            <a:r>
              <a:rPr lang="en-US" sz="2197" dirty="0"/>
              <a:t>The G100 data concentrator incorporates cutting edge gateway technology with a state-of-the-art communications architecture to facilitate the smoothest combination of control, communication and monitoring in industry.</a:t>
            </a:r>
          </a:p>
        </p:txBody>
      </p:sp>
      <p:pic>
        <p:nvPicPr>
          <p:cNvPr id="10" name="Picture 9">
            <a:extLst>
              <a:ext uri="{FF2B5EF4-FFF2-40B4-BE49-F238E27FC236}">
                <a16:creationId xmlns:a16="http://schemas.microsoft.com/office/drawing/2014/main" id="{03CD6355-AEBA-4E74-9A60-E77E9834D0FF}"/>
              </a:ext>
            </a:extLst>
          </p:cNvPr>
          <p:cNvPicPr>
            <a:picLocks noChangeAspect="1"/>
          </p:cNvPicPr>
          <p:nvPr/>
        </p:nvPicPr>
        <p:blipFill>
          <a:blip r:embed="rId3"/>
          <a:stretch>
            <a:fillRect/>
          </a:stretch>
        </p:blipFill>
        <p:spPr>
          <a:xfrm>
            <a:off x="153247" y="1085855"/>
            <a:ext cx="973216" cy="841427"/>
          </a:xfrm>
          <a:prstGeom prst="rect">
            <a:avLst/>
          </a:prstGeom>
        </p:spPr>
      </p:pic>
      <p:sp>
        <p:nvSpPr>
          <p:cNvPr id="13" name="Rectangle 12">
            <a:extLst>
              <a:ext uri="{FF2B5EF4-FFF2-40B4-BE49-F238E27FC236}">
                <a16:creationId xmlns:a16="http://schemas.microsoft.com/office/drawing/2014/main" id="{1A57D2E7-04EA-48AC-B781-3FB93FFE0830}"/>
              </a:ext>
            </a:extLst>
          </p:cNvPr>
          <p:cNvSpPr>
            <a:spLocks noChangeArrowheads="1"/>
          </p:cNvSpPr>
          <p:nvPr/>
        </p:nvSpPr>
        <p:spPr bwMode="auto">
          <a:xfrm>
            <a:off x="1188038" y="1085855"/>
            <a:ext cx="1035713" cy="95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solidFill>
                  <a:srgbClr val="439297"/>
                </a:solidFill>
                <a:latin typeface="+mn-lt"/>
              </a:rPr>
              <a:t>Advanced Gateway</a:t>
            </a:r>
          </a:p>
          <a:p>
            <a:pPr defTabSz="256866" eaLnBrk="1" fontAlgn="auto" hangingPunct="1">
              <a:spcBef>
                <a:spcPts val="0"/>
              </a:spcBef>
              <a:spcAft>
                <a:spcPts val="0"/>
              </a:spcAft>
            </a:pPr>
            <a:r>
              <a:rPr lang="en-US" sz="799" kern="0" dirty="0">
                <a:solidFill>
                  <a:srgbClr val="439297"/>
                </a:solidFill>
                <a:latin typeface="+mn-lt"/>
              </a:rPr>
              <a:t>Data collection from substation IEDs,  for control &amp; secure monitoring </a:t>
            </a:r>
          </a:p>
        </p:txBody>
      </p:sp>
      <p:pic>
        <p:nvPicPr>
          <p:cNvPr id="15" name="Picture 14">
            <a:extLst>
              <a:ext uri="{FF2B5EF4-FFF2-40B4-BE49-F238E27FC236}">
                <a16:creationId xmlns:a16="http://schemas.microsoft.com/office/drawing/2014/main" id="{46140751-9C38-4D14-840C-2481DD251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15" y="2044132"/>
            <a:ext cx="885023" cy="84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6" name="Rectangle 15">
            <a:extLst>
              <a:ext uri="{FF2B5EF4-FFF2-40B4-BE49-F238E27FC236}">
                <a16:creationId xmlns:a16="http://schemas.microsoft.com/office/drawing/2014/main" id="{3D9921F4-698A-40DB-BC24-8A024FD6247B}"/>
              </a:ext>
            </a:extLst>
          </p:cNvPr>
          <p:cNvSpPr>
            <a:spLocks noChangeArrowheads="1"/>
          </p:cNvSpPr>
          <p:nvPr/>
        </p:nvSpPr>
        <p:spPr bwMode="auto">
          <a:xfrm>
            <a:off x="1188038" y="2151167"/>
            <a:ext cx="1046360" cy="95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solidFill>
                  <a:srgbClr val="439297"/>
                </a:solidFill>
                <a:latin typeface="+mn-lt"/>
              </a:rPr>
              <a:t>Advanced Automation</a:t>
            </a:r>
          </a:p>
          <a:p>
            <a:pPr defTabSz="256866" eaLnBrk="1" fontAlgn="auto" hangingPunct="1">
              <a:spcBef>
                <a:spcPts val="0"/>
              </a:spcBef>
              <a:spcAft>
                <a:spcPts val="0"/>
              </a:spcAft>
            </a:pPr>
            <a:r>
              <a:rPr lang="en-US" sz="799" b="1" kern="0" dirty="0">
                <a:solidFill>
                  <a:srgbClr val="439297"/>
                </a:solidFill>
                <a:latin typeface="+mn-lt"/>
              </a:rPr>
              <a:t>Automate substation procedures using IEC 61131 compliant tools</a:t>
            </a:r>
          </a:p>
        </p:txBody>
      </p:sp>
      <p:pic>
        <p:nvPicPr>
          <p:cNvPr id="17" name="Picture 16">
            <a:extLst>
              <a:ext uri="{FF2B5EF4-FFF2-40B4-BE49-F238E27FC236}">
                <a16:creationId xmlns:a16="http://schemas.microsoft.com/office/drawing/2014/main" id="{7553E715-0C8F-40FB-9860-768C6D8422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36" y="3170991"/>
            <a:ext cx="975294" cy="98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8" name="Rectangle 17">
            <a:extLst>
              <a:ext uri="{FF2B5EF4-FFF2-40B4-BE49-F238E27FC236}">
                <a16:creationId xmlns:a16="http://schemas.microsoft.com/office/drawing/2014/main" id="{D0AEC4C8-8E0D-4CD3-8B41-CAC0EA1000C5}"/>
              </a:ext>
            </a:extLst>
          </p:cNvPr>
          <p:cNvSpPr>
            <a:spLocks noChangeArrowheads="1"/>
          </p:cNvSpPr>
          <p:nvPr/>
        </p:nvSpPr>
        <p:spPr bwMode="auto">
          <a:xfrm>
            <a:off x="1188038" y="3216479"/>
            <a:ext cx="1035713" cy="107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solidFill>
                  <a:srgbClr val="439297"/>
                </a:solidFill>
                <a:latin typeface="+mn-lt"/>
              </a:rPr>
              <a:t>Fault Recording &amp; Data Logging , File Retrieval</a:t>
            </a:r>
          </a:p>
          <a:p>
            <a:pPr defTabSz="256866" eaLnBrk="1" fontAlgn="auto" hangingPunct="1">
              <a:spcBef>
                <a:spcPts val="0"/>
              </a:spcBef>
              <a:spcAft>
                <a:spcPts val="0"/>
              </a:spcAft>
            </a:pPr>
            <a:r>
              <a:rPr lang="en-US" sz="799" kern="0" dirty="0">
                <a:solidFill>
                  <a:srgbClr val="439297"/>
                </a:solidFill>
                <a:latin typeface="+mn-lt"/>
              </a:rPr>
              <a:t>Extract valuable data such as digital fault records and event files </a:t>
            </a:r>
          </a:p>
        </p:txBody>
      </p:sp>
      <p:sp>
        <p:nvSpPr>
          <p:cNvPr id="19" name="Rectangle 18">
            <a:extLst>
              <a:ext uri="{FF2B5EF4-FFF2-40B4-BE49-F238E27FC236}">
                <a16:creationId xmlns:a16="http://schemas.microsoft.com/office/drawing/2014/main" id="{5EB9F8C4-D63E-488A-962D-90302EAA3F05}"/>
              </a:ext>
            </a:extLst>
          </p:cNvPr>
          <p:cNvSpPr>
            <a:spLocks noChangeArrowheads="1"/>
          </p:cNvSpPr>
          <p:nvPr/>
        </p:nvSpPr>
        <p:spPr bwMode="auto">
          <a:xfrm>
            <a:off x="8049040" y="1024378"/>
            <a:ext cx="952023" cy="8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solidFill>
                  <a:srgbClr val="439297"/>
                </a:solidFill>
                <a:latin typeface="+mn-lt"/>
              </a:rPr>
              <a:t>Embedded HMI </a:t>
            </a:r>
          </a:p>
          <a:p>
            <a:pPr defTabSz="256866" eaLnBrk="1" fontAlgn="auto" hangingPunct="1">
              <a:spcBef>
                <a:spcPts val="0"/>
              </a:spcBef>
              <a:spcAft>
                <a:spcPts val="0"/>
              </a:spcAft>
            </a:pPr>
            <a:r>
              <a:rPr lang="en-US" sz="799" kern="0" dirty="0">
                <a:solidFill>
                  <a:srgbClr val="439297"/>
                </a:solidFill>
                <a:latin typeface="+mn-lt"/>
              </a:rPr>
              <a:t>Customizable local or remote HMI with multiple windows</a:t>
            </a:r>
          </a:p>
        </p:txBody>
      </p:sp>
      <p:pic>
        <p:nvPicPr>
          <p:cNvPr id="20" name="Picture 19">
            <a:extLst>
              <a:ext uri="{FF2B5EF4-FFF2-40B4-BE49-F238E27FC236}">
                <a16:creationId xmlns:a16="http://schemas.microsoft.com/office/drawing/2014/main" id="{82F04406-2400-4995-ABB5-81C1806AA188}"/>
              </a:ext>
            </a:extLst>
          </p:cNvPr>
          <p:cNvPicPr>
            <a:picLocks noChangeAspect="1"/>
          </p:cNvPicPr>
          <p:nvPr/>
        </p:nvPicPr>
        <p:blipFill>
          <a:blip r:embed="rId6"/>
          <a:stretch>
            <a:fillRect/>
          </a:stretch>
        </p:blipFill>
        <p:spPr>
          <a:xfrm>
            <a:off x="7148821" y="1197660"/>
            <a:ext cx="821987" cy="549097"/>
          </a:xfrm>
          <a:prstGeom prst="rect">
            <a:avLst/>
          </a:prstGeom>
        </p:spPr>
      </p:pic>
      <p:sp>
        <p:nvSpPr>
          <p:cNvPr id="21" name="Rectangle 20">
            <a:extLst>
              <a:ext uri="{FF2B5EF4-FFF2-40B4-BE49-F238E27FC236}">
                <a16:creationId xmlns:a16="http://schemas.microsoft.com/office/drawing/2014/main" id="{79E1166A-C690-4540-BC46-342D8F8F2B23}"/>
              </a:ext>
            </a:extLst>
          </p:cNvPr>
          <p:cNvSpPr>
            <a:spLocks noChangeArrowheads="1"/>
          </p:cNvSpPr>
          <p:nvPr/>
        </p:nvSpPr>
        <p:spPr bwMode="auto">
          <a:xfrm>
            <a:off x="8049040" y="2068512"/>
            <a:ext cx="952023" cy="95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solidFill>
                  <a:srgbClr val="439297"/>
                </a:solidFill>
                <a:latin typeface="+mn-lt"/>
              </a:rPr>
              <a:t>Secure Remote Access </a:t>
            </a:r>
          </a:p>
          <a:p>
            <a:pPr defTabSz="256866" eaLnBrk="1" fontAlgn="auto" hangingPunct="1">
              <a:spcBef>
                <a:spcPts val="0"/>
              </a:spcBef>
              <a:spcAft>
                <a:spcPts val="0"/>
              </a:spcAft>
            </a:pPr>
            <a:r>
              <a:rPr lang="en-US" sz="799" kern="0" dirty="0">
                <a:solidFill>
                  <a:srgbClr val="439297"/>
                </a:solidFill>
                <a:latin typeface="+mn-lt"/>
              </a:rPr>
              <a:t>Securely access substation device locally and remotely </a:t>
            </a:r>
          </a:p>
        </p:txBody>
      </p:sp>
      <p:pic>
        <p:nvPicPr>
          <p:cNvPr id="22" name="Picture 21">
            <a:extLst>
              <a:ext uri="{FF2B5EF4-FFF2-40B4-BE49-F238E27FC236}">
                <a16:creationId xmlns:a16="http://schemas.microsoft.com/office/drawing/2014/main" id="{67D8B5C4-DD78-401C-93C7-7659FE7228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6818" y="2128526"/>
            <a:ext cx="813990" cy="7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3" name="Picture 22" descr="feature_iec-61850-support">
            <a:extLst>
              <a:ext uri="{FF2B5EF4-FFF2-40B4-BE49-F238E27FC236}">
                <a16:creationId xmlns:a16="http://schemas.microsoft.com/office/drawing/2014/main" id="{61570BAE-92BF-4CA7-87FB-76B2CF58BA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7014" y="3375034"/>
            <a:ext cx="693794" cy="73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65AD8AB2-7FE9-4BED-8710-B2DCC9F56570}"/>
              </a:ext>
            </a:extLst>
          </p:cNvPr>
          <p:cNvSpPr>
            <a:spLocks noChangeArrowheads="1"/>
          </p:cNvSpPr>
          <p:nvPr/>
        </p:nvSpPr>
        <p:spPr bwMode="auto">
          <a:xfrm>
            <a:off x="8049040" y="3235628"/>
            <a:ext cx="1124985" cy="830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3200" kern="1200">
                <a:solidFill>
                  <a:schemeClr val="tx1"/>
                </a:solidFill>
                <a:latin typeface="GE Inspira Pitch" pitchFamily="34" charset="0"/>
                <a:ea typeface="+mn-ea"/>
                <a:cs typeface="+mn-cs"/>
              </a:defRPr>
            </a:lvl1pPr>
            <a:lvl2pPr marL="457200" algn="l" rtl="0" eaLnBrk="0" fontAlgn="base" hangingPunct="0">
              <a:spcBef>
                <a:spcPct val="0"/>
              </a:spcBef>
              <a:spcAft>
                <a:spcPct val="0"/>
              </a:spcAft>
              <a:defRPr sz="3200" kern="1200">
                <a:solidFill>
                  <a:schemeClr val="tx1"/>
                </a:solidFill>
                <a:latin typeface="GE Inspira Pitch" pitchFamily="34" charset="0"/>
                <a:ea typeface="+mn-ea"/>
                <a:cs typeface="+mn-cs"/>
              </a:defRPr>
            </a:lvl2pPr>
            <a:lvl3pPr marL="914400" algn="l" rtl="0" eaLnBrk="0" fontAlgn="base" hangingPunct="0">
              <a:spcBef>
                <a:spcPct val="0"/>
              </a:spcBef>
              <a:spcAft>
                <a:spcPct val="0"/>
              </a:spcAft>
              <a:defRPr sz="3200" kern="1200">
                <a:solidFill>
                  <a:schemeClr val="tx1"/>
                </a:solidFill>
                <a:latin typeface="GE Inspira Pitch"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GE Inspira Pitch"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GE Inspira Pitch" pitchFamily="34" charset="0"/>
                <a:ea typeface="+mn-ea"/>
                <a:cs typeface="+mn-cs"/>
              </a:defRPr>
            </a:lvl5pPr>
            <a:lvl6pPr marL="2286000" algn="l" defTabSz="914400" rtl="0" eaLnBrk="1" latinLnBrk="0" hangingPunct="1">
              <a:defRPr sz="3200" kern="1200">
                <a:solidFill>
                  <a:schemeClr val="tx1"/>
                </a:solidFill>
                <a:latin typeface="GE Inspira Pitch" pitchFamily="34" charset="0"/>
                <a:ea typeface="+mn-ea"/>
                <a:cs typeface="+mn-cs"/>
              </a:defRPr>
            </a:lvl6pPr>
            <a:lvl7pPr marL="2743200" algn="l" defTabSz="914400" rtl="0" eaLnBrk="1" latinLnBrk="0" hangingPunct="1">
              <a:defRPr sz="3200" kern="1200">
                <a:solidFill>
                  <a:schemeClr val="tx1"/>
                </a:solidFill>
                <a:latin typeface="GE Inspira Pitch" pitchFamily="34" charset="0"/>
                <a:ea typeface="+mn-ea"/>
                <a:cs typeface="+mn-cs"/>
              </a:defRPr>
            </a:lvl7pPr>
            <a:lvl8pPr marL="3200400" algn="l" defTabSz="914400" rtl="0" eaLnBrk="1" latinLnBrk="0" hangingPunct="1">
              <a:defRPr sz="3200" kern="1200">
                <a:solidFill>
                  <a:schemeClr val="tx1"/>
                </a:solidFill>
                <a:latin typeface="GE Inspira Pitch" pitchFamily="34" charset="0"/>
                <a:ea typeface="+mn-ea"/>
                <a:cs typeface="+mn-cs"/>
              </a:defRPr>
            </a:lvl8pPr>
            <a:lvl9pPr marL="3657600" algn="l" defTabSz="914400" rtl="0" eaLnBrk="1" latinLnBrk="0" hangingPunct="1">
              <a:defRPr sz="3200" kern="1200">
                <a:solidFill>
                  <a:schemeClr val="tx1"/>
                </a:solidFill>
                <a:latin typeface="GE Inspira Pitch" pitchFamily="34" charset="0"/>
                <a:ea typeface="+mn-ea"/>
                <a:cs typeface="+mn-cs"/>
              </a:defRPr>
            </a:lvl9pPr>
          </a:lstStyle>
          <a:p>
            <a:pPr defTabSz="256866" eaLnBrk="1" fontAlgn="auto" hangingPunct="1">
              <a:spcBef>
                <a:spcPts val="0"/>
              </a:spcBef>
              <a:spcAft>
                <a:spcPts val="0"/>
              </a:spcAft>
            </a:pPr>
            <a:r>
              <a:rPr lang="en-US" sz="799" b="1" kern="0" dirty="0">
                <a:solidFill>
                  <a:srgbClr val="439297"/>
                </a:solidFill>
                <a:latin typeface="+mn-lt"/>
              </a:rPr>
              <a:t>IEC 61850</a:t>
            </a:r>
          </a:p>
          <a:p>
            <a:pPr defTabSz="256866" eaLnBrk="1" fontAlgn="auto" hangingPunct="1">
              <a:spcBef>
                <a:spcPts val="0"/>
              </a:spcBef>
              <a:spcAft>
                <a:spcPts val="0"/>
              </a:spcAft>
            </a:pPr>
            <a:r>
              <a:rPr lang="en-US" sz="799" b="1" kern="0" dirty="0">
                <a:solidFill>
                  <a:srgbClr val="439297"/>
                </a:solidFill>
                <a:latin typeface="+mn-lt"/>
              </a:rPr>
              <a:t>Support for IEC 61850  Edition 2 (Client) </a:t>
            </a:r>
            <a:r>
              <a:rPr lang="en-US" sz="799" kern="0" dirty="0">
                <a:solidFill>
                  <a:srgbClr val="439297"/>
                </a:solidFill>
                <a:latin typeface="+mn-lt"/>
              </a:rPr>
              <a:t>with simplified configuration </a:t>
            </a:r>
          </a:p>
        </p:txBody>
      </p:sp>
      <p:sp>
        <p:nvSpPr>
          <p:cNvPr id="5" name="Content Placeholder 3">
            <a:extLst>
              <a:ext uri="{FF2B5EF4-FFF2-40B4-BE49-F238E27FC236}">
                <a16:creationId xmlns:a16="http://schemas.microsoft.com/office/drawing/2014/main" id="{46ECFC65-516F-3316-0068-8AB62EA919C1}"/>
              </a:ext>
            </a:extLst>
          </p:cNvPr>
          <p:cNvSpPr>
            <a:spLocks noGrp="1"/>
          </p:cNvSpPr>
          <p:nvPr>
            <p:ph sz="quarter" idx="15"/>
          </p:nvPr>
        </p:nvSpPr>
        <p:spPr>
          <a:xfrm>
            <a:off x="306586" y="6582735"/>
            <a:ext cx="3713559" cy="224750"/>
          </a:xfrm>
        </p:spPr>
        <p:txBody>
          <a:bodyPr/>
          <a:lstStyle/>
          <a:p>
            <a:r>
              <a:rPr lang="en-US" dirty="0"/>
              <a:t>1010 – G100 Hardware</a:t>
            </a:r>
          </a:p>
        </p:txBody>
      </p:sp>
      <p:pic>
        <p:nvPicPr>
          <p:cNvPr id="4" name="Picture 3">
            <a:extLst>
              <a:ext uri="{FF2B5EF4-FFF2-40B4-BE49-F238E27FC236}">
                <a16:creationId xmlns:a16="http://schemas.microsoft.com/office/drawing/2014/main" id="{9948344E-2131-4A94-6007-CA12A26F1F87}"/>
              </a:ext>
            </a:extLst>
          </p:cNvPr>
          <p:cNvPicPr>
            <a:picLocks noChangeAspect="1"/>
          </p:cNvPicPr>
          <p:nvPr/>
        </p:nvPicPr>
        <p:blipFill rotWithShape="1">
          <a:blip r:embed="rId9"/>
          <a:srcRect b="4717"/>
          <a:stretch/>
        </p:blipFill>
        <p:spPr>
          <a:xfrm>
            <a:off x="2679408" y="602321"/>
            <a:ext cx="3917490" cy="3463534"/>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990906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5026875-0BE0-4384-AA27-B9C99821FFE4}"/>
              </a:ext>
            </a:extLst>
          </p:cNvPr>
          <p:cNvSpPr>
            <a:spLocks noGrp="1"/>
          </p:cNvSpPr>
          <p:nvPr>
            <p:ph type="body" sz="quarter" idx="10"/>
          </p:nvPr>
        </p:nvSpPr>
        <p:spPr/>
        <p:txBody>
          <a:bodyPr/>
          <a:lstStyle/>
          <a:p>
            <a:r>
              <a:rPr lang="en-US" sz="1800" b="1" dirty="0">
                <a:solidFill>
                  <a:srgbClr val="439297"/>
                </a:solidFill>
              </a:rPr>
              <a:t>Physical Views</a:t>
            </a:r>
          </a:p>
        </p:txBody>
      </p:sp>
      <p:sp>
        <p:nvSpPr>
          <p:cNvPr id="9" name="Text Placeholder 8">
            <a:extLst>
              <a:ext uri="{FF2B5EF4-FFF2-40B4-BE49-F238E27FC236}">
                <a16:creationId xmlns:a16="http://schemas.microsoft.com/office/drawing/2014/main" id="{D5B6491B-649A-47A8-83CD-A0EC976F674C}"/>
              </a:ext>
            </a:extLst>
          </p:cNvPr>
          <p:cNvSpPr>
            <a:spLocks noGrp="1"/>
          </p:cNvSpPr>
          <p:nvPr>
            <p:ph type="body" sz="quarter" idx="11"/>
          </p:nvPr>
        </p:nvSpPr>
        <p:spPr/>
        <p:txBody>
          <a:bodyPr/>
          <a:lstStyle/>
          <a:p>
            <a:r>
              <a:rPr lang="en-US" b="1" dirty="0">
                <a:solidFill>
                  <a:schemeClr val="bg1"/>
                </a:solidFill>
              </a:rPr>
              <a:t>Front view</a:t>
            </a:r>
          </a:p>
          <a:p>
            <a:r>
              <a:rPr lang="en-US" b="1" dirty="0">
                <a:solidFill>
                  <a:schemeClr val="bg1"/>
                </a:solidFill>
              </a:rPr>
              <a:t>Back View</a:t>
            </a:r>
          </a:p>
          <a:p>
            <a:r>
              <a:rPr lang="en-US" b="1" dirty="0">
                <a:solidFill>
                  <a:schemeClr val="bg1"/>
                </a:solidFill>
              </a:rPr>
              <a:t>Bottom view</a:t>
            </a:r>
          </a:p>
          <a:p>
            <a:endParaRPr lang="en-US" dirty="0"/>
          </a:p>
        </p:txBody>
      </p:sp>
      <p:sp>
        <p:nvSpPr>
          <p:cNvPr id="8" name="Content Placeholder 3">
            <a:extLst>
              <a:ext uri="{FF2B5EF4-FFF2-40B4-BE49-F238E27FC236}">
                <a16:creationId xmlns:a16="http://schemas.microsoft.com/office/drawing/2014/main" id="{A936C622-4F5E-7536-6FB2-A95AEE1A587D}"/>
              </a:ext>
            </a:extLst>
          </p:cNvPr>
          <p:cNvSpPr>
            <a:spLocks noGrp="1"/>
          </p:cNvSpPr>
          <p:nvPr>
            <p:ph sz="quarter" idx="15"/>
          </p:nvPr>
        </p:nvSpPr>
        <p:spPr/>
        <p:txBody>
          <a:bodyPr/>
          <a:lstStyle/>
          <a:p>
            <a:r>
              <a:rPr lang="en-US" dirty="0"/>
              <a:t>1010 – G100 Hardware</a:t>
            </a:r>
          </a:p>
        </p:txBody>
      </p:sp>
      <p:sp>
        <p:nvSpPr>
          <p:cNvPr id="11" name="Text Placeholder 10">
            <a:extLst>
              <a:ext uri="{FF2B5EF4-FFF2-40B4-BE49-F238E27FC236}">
                <a16:creationId xmlns:a16="http://schemas.microsoft.com/office/drawing/2014/main" id="{3FA4C4D7-B8BE-9567-2D7D-A2C430B16540}"/>
              </a:ext>
            </a:extLst>
          </p:cNvPr>
          <p:cNvSpPr>
            <a:spLocks noGrp="1"/>
          </p:cNvSpPr>
          <p:nvPr>
            <p:ph type="body" sz="quarter" idx="16"/>
          </p:nvPr>
        </p:nvSpPr>
        <p:spPr/>
        <p:txBody>
          <a:bodyPr/>
          <a:lstStyle/>
          <a:p>
            <a:endParaRPr lang="en-CA"/>
          </a:p>
        </p:txBody>
      </p:sp>
      <p:sp>
        <p:nvSpPr>
          <p:cNvPr id="21" name="TextBox 20">
            <a:extLst>
              <a:ext uri="{FF2B5EF4-FFF2-40B4-BE49-F238E27FC236}">
                <a16:creationId xmlns:a16="http://schemas.microsoft.com/office/drawing/2014/main" id="{3726CBC0-AA78-4A21-A875-3416E527E7A5}"/>
              </a:ext>
            </a:extLst>
          </p:cNvPr>
          <p:cNvSpPr txBox="1"/>
          <p:nvPr/>
        </p:nvSpPr>
        <p:spPr>
          <a:xfrm>
            <a:off x="6733600" y="1163413"/>
            <a:ext cx="1250342" cy="338106"/>
          </a:xfrm>
          <a:prstGeom prst="rect">
            <a:avLst/>
          </a:prstGeom>
          <a:noFill/>
        </p:spPr>
        <p:txBody>
          <a:bodyPr wrap="none" lIns="0" tIns="0" rIns="0" bIns="0" rtlCol="0">
            <a:spAutoFit/>
          </a:bodyPr>
          <a:lstStyle/>
          <a:p>
            <a:r>
              <a:rPr lang="en-US" sz="2197" dirty="0"/>
              <a:t>Top View</a:t>
            </a:r>
          </a:p>
        </p:txBody>
      </p:sp>
      <p:sp>
        <p:nvSpPr>
          <p:cNvPr id="23" name="TextBox 22">
            <a:extLst>
              <a:ext uri="{FF2B5EF4-FFF2-40B4-BE49-F238E27FC236}">
                <a16:creationId xmlns:a16="http://schemas.microsoft.com/office/drawing/2014/main" id="{3E6F32E1-D1FD-46CB-8973-B6F24BBF5C6B}"/>
              </a:ext>
            </a:extLst>
          </p:cNvPr>
          <p:cNvSpPr txBox="1"/>
          <p:nvPr/>
        </p:nvSpPr>
        <p:spPr>
          <a:xfrm>
            <a:off x="1390981" y="1163413"/>
            <a:ext cx="1434688" cy="338106"/>
          </a:xfrm>
          <a:prstGeom prst="rect">
            <a:avLst/>
          </a:prstGeom>
          <a:noFill/>
        </p:spPr>
        <p:txBody>
          <a:bodyPr wrap="none" lIns="0" tIns="0" rIns="0" bIns="0" rtlCol="0">
            <a:spAutoFit/>
          </a:bodyPr>
          <a:lstStyle/>
          <a:p>
            <a:r>
              <a:rPr lang="en-US" sz="2197" dirty="0"/>
              <a:t>Front View</a:t>
            </a:r>
          </a:p>
        </p:txBody>
      </p:sp>
      <p:sp>
        <p:nvSpPr>
          <p:cNvPr id="2" name="TextBox 1">
            <a:extLst>
              <a:ext uri="{FF2B5EF4-FFF2-40B4-BE49-F238E27FC236}">
                <a16:creationId xmlns:a16="http://schemas.microsoft.com/office/drawing/2014/main" id="{F5A6E6B2-E328-B112-4C3C-A729EABAB22E}"/>
              </a:ext>
            </a:extLst>
          </p:cNvPr>
          <p:cNvSpPr txBox="1"/>
          <p:nvPr/>
        </p:nvSpPr>
        <p:spPr>
          <a:xfrm>
            <a:off x="6392443" y="5593869"/>
            <a:ext cx="1699183" cy="338106"/>
          </a:xfrm>
          <a:prstGeom prst="rect">
            <a:avLst/>
          </a:prstGeom>
          <a:noFill/>
        </p:spPr>
        <p:txBody>
          <a:bodyPr wrap="none" lIns="0" tIns="0" rIns="0" bIns="0" rtlCol="0">
            <a:spAutoFit/>
          </a:bodyPr>
          <a:lstStyle/>
          <a:p>
            <a:r>
              <a:rPr lang="en-US" sz="2197" dirty="0"/>
              <a:t>Bottom View</a:t>
            </a:r>
          </a:p>
        </p:txBody>
      </p:sp>
      <p:pic>
        <p:nvPicPr>
          <p:cNvPr id="4" name="Picture 3">
            <a:extLst>
              <a:ext uri="{FF2B5EF4-FFF2-40B4-BE49-F238E27FC236}">
                <a16:creationId xmlns:a16="http://schemas.microsoft.com/office/drawing/2014/main" id="{9DDC9FB2-2B7F-776B-3AF9-54A4FB2AD4FB}"/>
              </a:ext>
            </a:extLst>
          </p:cNvPr>
          <p:cNvPicPr>
            <a:picLocks noChangeAspect="1"/>
          </p:cNvPicPr>
          <p:nvPr/>
        </p:nvPicPr>
        <p:blipFill>
          <a:blip r:embed="rId3"/>
          <a:stretch>
            <a:fillRect/>
          </a:stretch>
        </p:blipFill>
        <p:spPr>
          <a:xfrm>
            <a:off x="156295" y="1625818"/>
            <a:ext cx="3915121" cy="3725500"/>
          </a:xfrm>
          <a:prstGeom prst="rect">
            <a:avLst/>
          </a:prstGeom>
        </p:spPr>
      </p:pic>
      <p:pic>
        <p:nvPicPr>
          <p:cNvPr id="5" name="Picture 4">
            <a:extLst>
              <a:ext uri="{FF2B5EF4-FFF2-40B4-BE49-F238E27FC236}">
                <a16:creationId xmlns:a16="http://schemas.microsoft.com/office/drawing/2014/main" id="{6A0DF37F-BC7A-83A0-1DAC-4EA847E526CF}"/>
              </a:ext>
            </a:extLst>
          </p:cNvPr>
          <p:cNvPicPr>
            <a:picLocks noChangeAspect="1"/>
          </p:cNvPicPr>
          <p:nvPr/>
        </p:nvPicPr>
        <p:blipFill>
          <a:blip r:embed="rId4"/>
          <a:stretch>
            <a:fillRect/>
          </a:stretch>
        </p:blipFill>
        <p:spPr>
          <a:xfrm>
            <a:off x="5470055" y="1301712"/>
            <a:ext cx="3777431" cy="2189406"/>
          </a:xfrm>
          <a:prstGeom prst="rect">
            <a:avLst/>
          </a:prstGeom>
        </p:spPr>
      </p:pic>
      <p:pic>
        <p:nvPicPr>
          <p:cNvPr id="6" name="Picture 5">
            <a:extLst>
              <a:ext uri="{FF2B5EF4-FFF2-40B4-BE49-F238E27FC236}">
                <a16:creationId xmlns:a16="http://schemas.microsoft.com/office/drawing/2014/main" id="{946C3DEB-1C73-1F99-506C-D003D9C3E054}"/>
              </a:ext>
            </a:extLst>
          </p:cNvPr>
          <p:cNvPicPr>
            <a:picLocks noChangeAspect="1"/>
          </p:cNvPicPr>
          <p:nvPr/>
        </p:nvPicPr>
        <p:blipFill>
          <a:blip r:embed="rId5"/>
          <a:stretch>
            <a:fillRect/>
          </a:stretch>
        </p:blipFill>
        <p:spPr>
          <a:xfrm>
            <a:off x="5288973" y="3365989"/>
            <a:ext cx="3992503" cy="2488471"/>
          </a:xfrm>
          <a:prstGeom prst="rect">
            <a:avLst/>
          </a:prstGeom>
        </p:spPr>
      </p:pic>
      <p:sp>
        <p:nvSpPr>
          <p:cNvPr id="15" name="Text Placeholder 8">
            <a:extLst>
              <a:ext uri="{FF2B5EF4-FFF2-40B4-BE49-F238E27FC236}">
                <a16:creationId xmlns:a16="http://schemas.microsoft.com/office/drawing/2014/main" id="{6FBAD827-821D-F098-6A66-60143FC41CFB}"/>
              </a:ext>
            </a:extLst>
          </p:cNvPr>
          <p:cNvSpPr>
            <a:spLocks noGrp="1"/>
          </p:cNvSpPr>
          <p:nvPr>
            <p:ph type="body" sz="quarter" idx="12"/>
          </p:nvPr>
        </p:nvSpPr>
        <p:spPr>
          <a:xfrm>
            <a:off x="9524212" y="1965589"/>
            <a:ext cx="2511493" cy="850347"/>
          </a:xfrm>
        </p:spPr>
        <p:txBody>
          <a:bodyPr/>
          <a:lstStyle/>
          <a:p>
            <a:r>
              <a:rPr lang="en-US" b="1" dirty="0">
                <a:solidFill>
                  <a:schemeClr val="bg1"/>
                </a:solidFill>
              </a:rPr>
              <a:t>Front view</a:t>
            </a:r>
          </a:p>
          <a:p>
            <a:r>
              <a:rPr lang="en-US" b="1" dirty="0">
                <a:solidFill>
                  <a:schemeClr val="bg1"/>
                </a:solidFill>
              </a:rPr>
              <a:t>Back View</a:t>
            </a:r>
          </a:p>
          <a:p>
            <a:r>
              <a:rPr lang="en-US" b="1" dirty="0">
                <a:solidFill>
                  <a:schemeClr val="bg1"/>
                </a:solidFill>
              </a:rPr>
              <a:t>Bottom view</a:t>
            </a:r>
          </a:p>
          <a:p>
            <a:endParaRPr lang="en-US" dirty="0"/>
          </a:p>
        </p:txBody>
      </p:sp>
    </p:spTree>
    <p:extLst>
      <p:ext uri="{BB962C8B-B14F-4D97-AF65-F5344CB8AC3E}">
        <p14:creationId xmlns:p14="http://schemas.microsoft.com/office/powerpoint/2010/main" val="3824203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1C728-4677-4247-B908-EDF5E8562448}"/>
              </a:ext>
            </a:extLst>
          </p:cNvPr>
          <p:cNvSpPr>
            <a:spLocks noGrp="1"/>
          </p:cNvSpPr>
          <p:nvPr>
            <p:ph type="body" sz="quarter" idx="10"/>
          </p:nvPr>
        </p:nvSpPr>
        <p:spPr/>
        <p:txBody>
          <a:bodyPr/>
          <a:lstStyle/>
          <a:p>
            <a:r>
              <a:rPr lang="en-US" b="1" dirty="0">
                <a:solidFill>
                  <a:srgbClr val="439297"/>
                </a:solidFill>
              </a:rPr>
              <a:t>Hardware Options</a:t>
            </a:r>
          </a:p>
        </p:txBody>
      </p:sp>
      <p:sp>
        <p:nvSpPr>
          <p:cNvPr id="3" name="Text Placeholder 2">
            <a:extLst>
              <a:ext uri="{FF2B5EF4-FFF2-40B4-BE49-F238E27FC236}">
                <a16:creationId xmlns:a16="http://schemas.microsoft.com/office/drawing/2014/main" id="{69A88999-5CFD-4A45-89A4-5BCA4A080A7F}"/>
              </a:ext>
            </a:extLst>
          </p:cNvPr>
          <p:cNvSpPr>
            <a:spLocks noGrp="1"/>
          </p:cNvSpPr>
          <p:nvPr>
            <p:ph type="body" sz="quarter" idx="11"/>
          </p:nvPr>
        </p:nvSpPr>
        <p:spPr>
          <a:xfrm>
            <a:off x="366973" y="1074017"/>
            <a:ext cx="7362546" cy="1040069"/>
          </a:xfrm>
        </p:spPr>
        <p:txBody>
          <a:bodyPr/>
          <a:lstStyle/>
          <a:p>
            <a:r>
              <a:rPr lang="en-US" sz="1200" b="1" dirty="0">
                <a:solidFill>
                  <a:srgbClr val="439297"/>
                </a:solidFill>
              </a:rPr>
              <a:t>CPU:</a:t>
            </a:r>
          </a:p>
          <a:p>
            <a:r>
              <a:rPr lang="en-US" sz="1200" dirty="0">
                <a:solidFill>
                  <a:srgbClr val="439297"/>
                </a:solidFill>
              </a:rPr>
              <a:t>Intel Atom CPU, up to 1.3 GHz</a:t>
            </a:r>
          </a:p>
          <a:p>
            <a:endParaRPr lang="en-US" sz="1200" b="1" dirty="0">
              <a:solidFill>
                <a:srgbClr val="439297"/>
              </a:solidFill>
            </a:endParaRPr>
          </a:p>
          <a:p>
            <a:r>
              <a:rPr lang="en-US" sz="1200" b="1" dirty="0">
                <a:solidFill>
                  <a:srgbClr val="439297"/>
                </a:solidFill>
              </a:rPr>
              <a:t>Memory, Storage:</a:t>
            </a:r>
          </a:p>
          <a:p>
            <a:r>
              <a:rPr lang="en-US" sz="1200" dirty="0">
                <a:solidFill>
                  <a:srgbClr val="439297"/>
                </a:solidFill>
              </a:rPr>
              <a:t>8 GB RAM, 16 GB SSD (80 GB future option)</a:t>
            </a:r>
          </a:p>
          <a:p>
            <a:endParaRPr lang="en-US" sz="1200" b="1" dirty="0">
              <a:solidFill>
                <a:srgbClr val="439297"/>
              </a:solidFill>
            </a:endParaRPr>
          </a:p>
          <a:p>
            <a:r>
              <a:rPr lang="en-US" sz="1200" b="1" dirty="0">
                <a:solidFill>
                  <a:srgbClr val="439297"/>
                </a:solidFill>
              </a:rPr>
              <a:t>Operating Temperature:</a:t>
            </a:r>
          </a:p>
          <a:p>
            <a:r>
              <a:rPr lang="en-US" sz="1200" dirty="0">
                <a:solidFill>
                  <a:srgbClr val="439297"/>
                </a:solidFill>
              </a:rPr>
              <a:t>-40°C~70°C continuous run </a:t>
            </a:r>
          </a:p>
          <a:p>
            <a:endParaRPr lang="en-US" sz="1200" b="1" dirty="0">
              <a:solidFill>
                <a:srgbClr val="439297"/>
              </a:solidFill>
            </a:endParaRPr>
          </a:p>
          <a:p>
            <a:r>
              <a:rPr lang="en-US" sz="1200" b="1" dirty="0">
                <a:solidFill>
                  <a:srgbClr val="439297"/>
                </a:solidFill>
              </a:rPr>
              <a:t>HW Compliance: </a:t>
            </a:r>
          </a:p>
          <a:p>
            <a:r>
              <a:rPr lang="en-US" sz="1200" dirty="0">
                <a:solidFill>
                  <a:srgbClr val="439297"/>
                </a:solidFill>
              </a:rPr>
              <a:t>IEC 61850-3, IEEE 1613, </a:t>
            </a:r>
          </a:p>
          <a:p>
            <a:r>
              <a:rPr lang="en-US" sz="1200" dirty="0">
                <a:solidFill>
                  <a:srgbClr val="439297"/>
                </a:solidFill>
              </a:rPr>
              <a:t>CE Mark, UKCA, UL, WEEE, REACH, RoHS</a:t>
            </a:r>
          </a:p>
          <a:p>
            <a:endParaRPr lang="en-US" sz="1200" b="1" dirty="0">
              <a:solidFill>
                <a:srgbClr val="439297"/>
              </a:solidFill>
            </a:endParaRPr>
          </a:p>
          <a:p>
            <a:r>
              <a:rPr lang="en-US" sz="1200" b="1" dirty="0">
                <a:solidFill>
                  <a:srgbClr val="439297"/>
                </a:solidFill>
              </a:rPr>
              <a:t>Mounting Options:</a:t>
            </a:r>
          </a:p>
          <a:p>
            <a:r>
              <a:rPr lang="en-US" sz="1200" dirty="0">
                <a:solidFill>
                  <a:srgbClr val="439297"/>
                </a:solidFill>
              </a:rPr>
              <a:t>Panel Mount</a:t>
            </a:r>
          </a:p>
          <a:p>
            <a:r>
              <a:rPr lang="en-US" sz="1200" dirty="0">
                <a:solidFill>
                  <a:srgbClr val="439297"/>
                </a:solidFill>
              </a:rPr>
              <a:t>DIN Rail Mount</a:t>
            </a:r>
          </a:p>
          <a:p>
            <a:endParaRPr lang="en-US" sz="1200" dirty="0">
              <a:solidFill>
                <a:srgbClr val="439297"/>
              </a:solidFill>
            </a:endParaRPr>
          </a:p>
        </p:txBody>
      </p:sp>
      <p:sp>
        <p:nvSpPr>
          <p:cNvPr id="6" name="Content Placeholder 3">
            <a:extLst>
              <a:ext uri="{FF2B5EF4-FFF2-40B4-BE49-F238E27FC236}">
                <a16:creationId xmlns:a16="http://schemas.microsoft.com/office/drawing/2014/main" id="{1CDCD58F-6D68-EC14-80CC-F216925B0CCC}"/>
              </a:ext>
            </a:extLst>
          </p:cNvPr>
          <p:cNvSpPr>
            <a:spLocks noGrp="1"/>
          </p:cNvSpPr>
          <p:nvPr>
            <p:ph sz="quarter" idx="15"/>
          </p:nvPr>
        </p:nvSpPr>
        <p:spPr/>
        <p:txBody>
          <a:bodyPr/>
          <a:lstStyle/>
          <a:p>
            <a:r>
              <a:rPr lang="en-US" dirty="0"/>
              <a:t>1010 – G100 Hardware</a:t>
            </a:r>
          </a:p>
        </p:txBody>
      </p:sp>
      <p:sp>
        <p:nvSpPr>
          <p:cNvPr id="5" name="Text Placeholder 4">
            <a:extLst>
              <a:ext uri="{FF2B5EF4-FFF2-40B4-BE49-F238E27FC236}">
                <a16:creationId xmlns:a16="http://schemas.microsoft.com/office/drawing/2014/main" id="{19E5EE05-40D7-4BC0-B3DC-C5F6EF1A9B10}"/>
              </a:ext>
            </a:extLst>
          </p:cNvPr>
          <p:cNvSpPr>
            <a:spLocks noGrp="1"/>
          </p:cNvSpPr>
          <p:nvPr>
            <p:ph type="body" sz="quarter" idx="12"/>
          </p:nvPr>
        </p:nvSpPr>
        <p:spPr>
          <a:xfrm>
            <a:off x="9524212" y="1688842"/>
            <a:ext cx="2511493" cy="1211812"/>
          </a:xfrm>
        </p:spPr>
        <p:txBody>
          <a:bodyPr/>
          <a:lstStyle/>
          <a:p>
            <a:r>
              <a:rPr lang="en-US" b="1" dirty="0">
                <a:solidFill>
                  <a:schemeClr val="bg1"/>
                </a:solidFill>
              </a:rPr>
              <a:t>1.3 GHz CPU</a:t>
            </a:r>
          </a:p>
          <a:p>
            <a:r>
              <a:rPr lang="en-US" b="1" dirty="0">
                <a:solidFill>
                  <a:schemeClr val="bg1"/>
                </a:solidFill>
              </a:rPr>
              <a:t>8 GB RAM</a:t>
            </a:r>
          </a:p>
          <a:p>
            <a:r>
              <a:rPr lang="en-US" b="1" dirty="0">
                <a:solidFill>
                  <a:schemeClr val="bg1"/>
                </a:solidFill>
              </a:rPr>
              <a:t>Panel and DIN rail mount</a:t>
            </a:r>
          </a:p>
        </p:txBody>
      </p:sp>
      <p:pic>
        <p:nvPicPr>
          <p:cNvPr id="4" name="Picture 3">
            <a:extLst>
              <a:ext uri="{FF2B5EF4-FFF2-40B4-BE49-F238E27FC236}">
                <a16:creationId xmlns:a16="http://schemas.microsoft.com/office/drawing/2014/main" id="{8866DFC9-0AC1-F357-27FA-FAB9EFEB1E65}"/>
              </a:ext>
            </a:extLst>
          </p:cNvPr>
          <p:cNvPicPr>
            <a:picLocks noChangeAspect="1"/>
          </p:cNvPicPr>
          <p:nvPr/>
        </p:nvPicPr>
        <p:blipFill>
          <a:blip r:embed="rId3"/>
          <a:stretch>
            <a:fillRect/>
          </a:stretch>
        </p:blipFill>
        <p:spPr>
          <a:xfrm>
            <a:off x="4298483" y="3429000"/>
            <a:ext cx="4621095" cy="2367227"/>
          </a:xfrm>
          <a:prstGeom prst="rect">
            <a:avLst/>
          </a:prstGeom>
        </p:spPr>
      </p:pic>
      <p:pic>
        <p:nvPicPr>
          <p:cNvPr id="8" name="Picture 7">
            <a:extLst>
              <a:ext uri="{FF2B5EF4-FFF2-40B4-BE49-F238E27FC236}">
                <a16:creationId xmlns:a16="http://schemas.microsoft.com/office/drawing/2014/main" id="{C24A26CD-81B3-E93C-62E2-6FE20500E8F4}"/>
              </a:ext>
            </a:extLst>
          </p:cNvPr>
          <p:cNvPicPr>
            <a:picLocks noChangeAspect="1"/>
          </p:cNvPicPr>
          <p:nvPr/>
        </p:nvPicPr>
        <p:blipFill>
          <a:blip r:embed="rId4"/>
          <a:stretch>
            <a:fillRect/>
          </a:stretch>
        </p:blipFill>
        <p:spPr>
          <a:xfrm>
            <a:off x="4444355" y="0"/>
            <a:ext cx="4329352" cy="3522904"/>
          </a:xfrm>
          <a:prstGeom prst="rect">
            <a:avLst/>
          </a:prstGeom>
        </p:spPr>
      </p:pic>
    </p:spTree>
    <p:extLst>
      <p:ext uri="{BB962C8B-B14F-4D97-AF65-F5344CB8AC3E}">
        <p14:creationId xmlns:p14="http://schemas.microsoft.com/office/powerpoint/2010/main" val="2234588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61C728-4677-4247-B908-EDF5E8562448}"/>
              </a:ext>
            </a:extLst>
          </p:cNvPr>
          <p:cNvSpPr>
            <a:spLocks noGrp="1"/>
          </p:cNvSpPr>
          <p:nvPr>
            <p:ph type="body" sz="quarter" idx="10"/>
          </p:nvPr>
        </p:nvSpPr>
        <p:spPr/>
        <p:txBody>
          <a:bodyPr/>
          <a:lstStyle/>
          <a:p>
            <a:r>
              <a:rPr lang="en-US" b="1" dirty="0">
                <a:solidFill>
                  <a:srgbClr val="439297"/>
                </a:solidFill>
              </a:rPr>
              <a:t>G100 Dimensions</a:t>
            </a:r>
          </a:p>
        </p:txBody>
      </p:sp>
      <p:sp>
        <p:nvSpPr>
          <p:cNvPr id="5" name="Text Placeholder 4">
            <a:extLst>
              <a:ext uri="{FF2B5EF4-FFF2-40B4-BE49-F238E27FC236}">
                <a16:creationId xmlns:a16="http://schemas.microsoft.com/office/drawing/2014/main" id="{19E5EE05-40D7-4BC0-B3DC-C5F6EF1A9B10}"/>
              </a:ext>
            </a:extLst>
          </p:cNvPr>
          <p:cNvSpPr>
            <a:spLocks noGrp="1"/>
          </p:cNvSpPr>
          <p:nvPr>
            <p:ph type="body" sz="quarter" idx="11"/>
          </p:nvPr>
        </p:nvSpPr>
        <p:spPr/>
        <p:txBody>
          <a:bodyPr/>
          <a:lstStyle/>
          <a:p>
            <a:r>
              <a:rPr lang="en-US" b="1" dirty="0">
                <a:solidFill>
                  <a:schemeClr val="bg1"/>
                </a:solidFill>
              </a:rPr>
              <a:t>Width 90 mm</a:t>
            </a:r>
          </a:p>
          <a:p>
            <a:r>
              <a:rPr lang="en-US" b="1" dirty="0">
                <a:solidFill>
                  <a:schemeClr val="bg1"/>
                </a:solidFill>
              </a:rPr>
              <a:t>Height 195 mm</a:t>
            </a:r>
          </a:p>
          <a:p>
            <a:r>
              <a:rPr lang="en-US" b="1" dirty="0">
                <a:solidFill>
                  <a:schemeClr val="bg1"/>
                </a:solidFill>
              </a:rPr>
              <a:t>Length 200 mm</a:t>
            </a:r>
          </a:p>
          <a:p>
            <a:r>
              <a:rPr lang="en-US" b="1" dirty="0">
                <a:solidFill>
                  <a:schemeClr val="bg1"/>
                </a:solidFill>
              </a:rPr>
              <a:t>Weight 2.47 Kg (5.445 lbs.)</a:t>
            </a:r>
          </a:p>
        </p:txBody>
      </p:sp>
      <p:sp>
        <p:nvSpPr>
          <p:cNvPr id="6" name="Content Placeholder 5">
            <a:extLst>
              <a:ext uri="{FF2B5EF4-FFF2-40B4-BE49-F238E27FC236}">
                <a16:creationId xmlns:a16="http://schemas.microsoft.com/office/drawing/2014/main" id="{A56584D8-A6E1-E279-7744-026F3F4CC26C}"/>
              </a:ext>
            </a:extLst>
          </p:cNvPr>
          <p:cNvSpPr>
            <a:spLocks noGrp="1"/>
          </p:cNvSpPr>
          <p:nvPr>
            <p:ph sz="quarter" idx="15"/>
          </p:nvPr>
        </p:nvSpPr>
        <p:spPr/>
        <p:txBody>
          <a:bodyPr/>
          <a:lstStyle/>
          <a:p>
            <a:endParaRPr lang="en-CA"/>
          </a:p>
        </p:txBody>
      </p:sp>
      <p:sp>
        <p:nvSpPr>
          <p:cNvPr id="7" name="Text Placeholder 6">
            <a:extLst>
              <a:ext uri="{FF2B5EF4-FFF2-40B4-BE49-F238E27FC236}">
                <a16:creationId xmlns:a16="http://schemas.microsoft.com/office/drawing/2014/main" id="{892581E1-4991-17FC-BF1B-5CAC16191183}"/>
              </a:ext>
            </a:extLst>
          </p:cNvPr>
          <p:cNvSpPr>
            <a:spLocks noGrp="1"/>
          </p:cNvSpPr>
          <p:nvPr>
            <p:ph type="body" sz="quarter" idx="16"/>
          </p:nvPr>
        </p:nvSpPr>
        <p:spPr/>
        <p:txBody>
          <a:bodyPr/>
          <a:lstStyle/>
          <a:p>
            <a:endParaRPr lang="en-CA"/>
          </a:p>
        </p:txBody>
      </p:sp>
      <p:pic>
        <p:nvPicPr>
          <p:cNvPr id="8" name="Picture 7">
            <a:extLst>
              <a:ext uri="{FF2B5EF4-FFF2-40B4-BE49-F238E27FC236}">
                <a16:creationId xmlns:a16="http://schemas.microsoft.com/office/drawing/2014/main" id="{D51433E3-55B0-4B40-8AF4-CCAEBE74891F}"/>
              </a:ext>
            </a:extLst>
          </p:cNvPr>
          <p:cNvPicPr>
            <a:picLocks noChangeAspect="1"/>
          </p:cNvPicPr>
          <p:nvPr/>
        </p:nvPicPr>
        <p:blipFill>
          <a:blip r:embed="rId3"/>
          <a:stretch>
            <a:fillRect/>
          </a:stretch>
        </p:blipFill>
        <p:spPr>
          <a:xfrm>
            <a:off x="5018661" y="1382819"/>
            <a:ext cx="4356134" cy="2524824"/>
          </a:xfrm>
          <a:prstGeom prst="rect">
            <a:avLst/>
          </a:prstGeom>
        </p:spPr>
      </p:pic>
      <p:pic>
        <p:nvPicPr>
          <p:cNvPr id="9" name="Picture 8">
            <a:extLst>
              <a:ext uri="{FF2B5EF4-FFF2-40B4-BE49-F238E27FC236}">
                <a16:creationId xmlns:a16="http://schemas.microsoft.com/office/drawing/2014/main" id="{8D92C0E1-96B3-4F05-9904-905E48110589}"/>
              </a:ext>
            </a:extLst>
          </p:cNvPr>
          <p:cNvPicPr>
            <a:picLocks noChangeAspect="1"/>
          </p:cNvPicPr>
          <p:nvPr/>
        </p:nvPicPr>
        <p:blipFill>
          <a:blip r:embed="rId4"/>
          <a:stretch>
            <a:fillRect/>
          </a:stretch>
        </p:blipFill>
        <p:spPr>
          <a:xfrm>
            <a:off x="414101" y="2370193"/>
            <a:ext cx="4252841" cy="4046863"/>
          </a:xfrm>
          <a:prstGeom prst="rect">
            <a:avLst/>
          </a:prstGeom>
        </p:spPr>
      </p:pic>
      <p:grpSp>
        <p:nvGrpSpPr>
          <p:cNvPr id="10" name="Group 9">
            <a:extLst>
              <a:ext uri="{FF2B5EF4-FFF2-40B4-BE49-F238E27FC236}">
                <a16:creationId xmlns:a16="http://schemas.microsoft.com/office/drawing/2014/main" id="{5F32D353-8DBB-4197-B18E-C20A0793E33F}"/>
              </a:ext>
            </a:extLst>
          </p:cNvPr>
          <p:cNvGrpSpPr/>
          <p:nvPr/>
        </p:nvGrpSpPr>
        <p:grpSpPr>
          <a:xfrm rot="5400000">
            <a:off x="-1285946" y="4242183"/>
            <a:ext cx="3230523" cy="193360"/>
            <a:chOff x="880110" y="5989320"/>
            <a:chExt cx="4198620" cy="387198"/>
          </a:xfrm>
        </p:grpSpPr>
        <p:cxnSp>
          <p:nvCxnSpPr>
            <p:cNvPr id="12" name="Straight Connector 11">
              <a:extLst>
                <a:ext uri="{FF2B5EF4-FFF2-40B4-BE49-F238E27FC236}">
                  <a16:creationId xmlns:a16="http://schemas.microsoft.com/office/drawing/2014/main" id="{42A800E4-37B3-4024-A96C-EA89CE47691B}"/>
                </a:ext>
              </a:extLst>
            </p:cNvPr>
            <p:cNvCxnSpPr/>
            <p:nvPr/>
          </p:nvCxnSpPr>
          <p:spPr>
            <a:xfrm>
              <a:off x="880110" y="5989320"/>
              <a:ext cx="0" cy="38719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771BB2-989D-4226-8EC6-C4D3D44C6AEF}"/>
                </a:ext>
              </a:extLst>
            </p:cNvPr>
            <p:cNvCxnSpPr/>
            <p:nvPr/>
          </p:nvCxnSpPr>
          <p:spPr>
            <a:xfrm>
              <a:off x="5078730" y="5989320"/>
              <a:ext cx="0" cy="38719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1805BD-3EA2-4CED-8B2A-172D1E8E90E1}"/>
                </a:ext>
              </a:extLst>
            </p:cNvPr>
            <p:cNvCxnSpPr/>
            <p:nvPr/>
          </p:nvCxnSpPr>
          <p:spPr>
            <a:xfrm>
              <a:off x="880110" y="6172200"/>
              <a:ext cx="4198620" cy="0"/>
            </a:xfrm>
            <a:prstGeom prst="straightConnector1">
              <a:avLst/>
            </a:prstGeom>
            <a:ln w="28575">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1" name="TextBox 22">
            <a:extLst>
              <a:ext uri="{FF2B5EF4-FFF2-40B4-BE49-F238E27FC236}">
                <a16:creationId xmlns:a16="http://schemas.microsoft.com/office/drawing/2014/main" id="{8D518336-164E-4D8A-B224-15BADF9907B7}"/>
              </a:ext>
            </a:extLst>
          </p:cNvPr>
          <p:cNvSpPr txBox="1"/>
          <p:nvPr/>
        </p:nvSpPr>
        <p:spPr>
          <a:xfrm>
            <a:off x="370919" y="3862698"/>
            <a:ext cx="305373" cy="18440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99" dirty="0"/>
              <a:t>195 mm</a:t>
            </a:r>
          </a:p>
          <a:p>
            <a:pPr algn="l"/>
            <a:r>
              <a:rPr lang="en-US" sz="599" dirty="0"/>
              <a:t>7.7 in</a:t>
            </a:r>
          </a:p>
        </p:txBody>
      </p:sp>
      <p:grpSp>
        <p:nvGrpSpPr>
          <p:cNvPr id="15" name="Group 14">
            <a:extLst>
              <a:ext uri="{FF2B5EF4-FFF2-40B4-BE49-F238E27FC236}">
                <a16:creationId xmlns:a16="http://schemas.microsoft.com/office/drawing/2014/main" id="{50D73295-F173-4833-AF72-22D72BED4787}"/>
              </a:ext>
            </a:extLst>
          </p:cNvPr>
          <p:cNvGrpSpPr/>
          <p:nvPr/>
        </p:nvGrpSpPr>
        <p:grpSpPr>
          <a:xfrm rot="5400000">
            <a:off x="4262714" y="2559226"/>
            <a:ext cx="1593917" cy="447186"/>
            <a:chOff x="880110" y="5481039"/>
            <a:chExt cx="4198620" cy="895479"/>
          </a:xfrm>
        </p:grpSpPr>
        <p:cxnSp>
          <p:nvCxnSpPr>
            <p:cNvPr id="17" name="Straight Connector 16">
              <a:extLst>
                <a:ext uri="{FF2B5EF4-FFF2-40B4-BE49-F238E27FC236}">
                  <a16:creationId xmlns:a16="http://schemas.microsoft.com/office/drawing/2014/main" id="{5F951648-0644-43B5-A560-08AD5A4BCC78}"/>
                </a:ext>
              </a:extLst>
            </p:cNvPr>
            <p:cNvCxnSpPr>
              <a:cxnSpLocks/>
            </p:cNvCxnSpPr>
            <p:nvPr/>
          </p:nvCxnSpPr>
          <p:spPr>
            <a:xfrm rot="16200000" flipH="1">
              <a:off x="432371" y="5928779"/>
              <a:ext cx="89547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C79D49-02F4-47DE-B413-1E76AA934933}"/>
                </a:ext>
              </a:extLst>
            </p:cNvPr>
            <p:cNvCxnSpPr>
              <a:cxnSpLocks/>
            </p:cNvCxnSpPr>
            <p:nvPr/>
          </p:nvCxnSpPr>
          <p:spPr>
            <a:xfrm rot="16200000" flipH="1">
              <a:off x="4630991" y="5928779"/>
              <a:ext cx="89547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E1445BF-81E6-4F54-8CED-FD4A74328A27}"/>
                </a:ext>
              </a:extLst>
            </p:cNvPr>
            <p:cNvCxnSpPr/>
            <p:nvPr/>
          </p:nvCxnSpPr>
          <p:spPr>
            <a:xfrm>
              <a:off x="880110" y="6172200"/>
              <a:ext cx="4198620" cy="0"/>
            </a:xfrm>
            <a:prstGeom prst="straightConnector1">
              <a:avLst/>
            </a:prstGeom>
            <a:ln w="28575">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6" name="TextBox 27">
            <a:extLst>
              <a:ext uri="{FF2B5EF4-FFF2-40B4-BE49-F238E27FC236}">
                <a16:creationId xmlns:a16="http://schemas.microsoft.com/office/drawing/2014/main" id="{94A26E2D-9C19-4692-A91D-68A8CF504AC5}"/>
              </a:ext>
            </a:extLst>
          </p:cNvPr>
          <p:cNvSpPr txBox="1"/>
          <p:nvPr/>
        </p:nvSpPr>
        <p:spPr>
          <a:xfrm>
            <a:off x="5018661" y="2309024"/>
            <a:ext cx="325841" cy="36894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99" dirty="0"/>
              <a:t>90 mm</a:t>
            </a:r>
          </a:p>
          <a:p>
            <a:pPr algn="l"/>
            <a:r>
              <a:rPr lang="en-US" sz="799" dirty="0"/>
              <a:t>3.5 in</a:t>
            </a:r>
          </a:p>
        </p:txBody>
      </p:sp>
      <p:grpSp>
        <p:nvGrpSpPr>
          <p:cNvPr id="20" name="Group 19">
            <a:extLst>
              <a:ext uri="{FF2B5EF4-FFF2-40B4-BE49-F238E27FC236}">
                <a16:creationId xmlns:a16="http://schemas.microsoft.com/office/drawing/2014/main" id="{FAFA123C-0F60-432E-BD59-113206FF723E}"/>
              </a:ext>
            </a:extLst>
          </p:cNvPr>
          <p:cNvGrpSpPr/>
          <p:nvPr/>
        </p:nvGrpSpPr>
        <p:grpSpPr>
          <a:xfrm>
            <a:off x="870192" y="6243369"/>
            <a:ext cx="3299835" cy="173688"/>
            <a:chOff x="880110" y="5989320"/>
            <a:chExt cx="4198620" cy="387198"/>
          </a:xfrm>
        </p:grpSpPr>
        <p:cxnSp>
          <p:nvCxnSpPr>
            <p:cNvPr id="22" name="Straight Connector 21">
              <a:extLst>
                <a:ext uri="{FF2B5EF4-FFF2-40B4-BE49-F238E27FC236}">
                  <a16:creationId xmlns:a16="http://schemas.microsoft.com/office/drawing/2014/main" id="{A368D379-A99D-4F56-8AC0-FC61F620656C}"/>
                </a:ext>
              </a:extLst>
            </p:cNvPr>
            <p:cNvCxnSpPr/>
            <p:nvPr/>
          </p:nvCxnSpPr>
          <p:spPr>
            <a:xfrm>
              <a:off x="880110" y="5989320"/>
              <a:ext cx="0" cy="38719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8259FB-8050-4A57-944C-5EB8D3D627FD}"/>
                </a:ext>
              </a:extLst>
            </p:cNvPr>
            <p:cNvCxnSpPr/>
            <p:nvPr/>
          </p:nvCxnSpPr>
          <p:spPr>
            <a:xfrm>
              <a:off x="5078730" y="5989320"/>
              <a:ext cx="0" cy="38719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ED09FA7-859C-4407-B3F3-AAEBE5A74130}"/>
                </a:ext>
              </a:extLst>
            </p:cNvPr>
            <p:cNvCxnSpPr/>
            <p:nvPr/>
          </p:nvCxnSpPr>
          <p:spPr>
            <a:xfrm>
              <a:off x="880110" y="6172200"/>
              <a:ext cx="4198620" cy="0"/>
            </a:xfrm>
            <a:prstGeom prst="straightConnector1">
              <a:avLst/>
            </a:prstGeom>
            <a:ln w="28575">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1" name="TextBox 7">
            <a:extLst>
              <a:ext uri="{FF2B5EF4-FFF2-40B4-BE49-F238E27FC236}">
                <a16:creationId xmlns:a16="http://schemas.microsoft.com/office/drawing/2014/main" id="{621C34D4-7F01-48E6-95BA-69DA63CDEB79}"/>
              </a:ext>
            </a:extLst>
          </p:cNvPr>
          <p:cNvSpPr txBox="1"/>
          <p:nvPr/>
        </p:nvSpPr>
        <p:spPr>
          <a:xfrm>
            <a:off x="2387835" y="6110494"/>
            <a:ext cx="305373" cy="18440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599" dirty="0"/>
              <a:t>200 mm</a:t>
            </a:r>
          </a:p>
          <a:p>
            <a:pPr algn="l"/>
            <a:r>
              <a:rPr lang="en-US" sz="599" dirty="0"/>
              <a:t>7.9 in</a:t>
            </a:r>
          </a:p>
        </p:txBody>
      </p:sp>
      <p:pic>
        <p:nvPicPr>
          <p:cNvPr id="29" name="Picture 28">
            <a:extLst>
              <a:ext uri="{FF2B5EF4-FFF2-40B4-BE49-F238E27FC236}">
                <a16:creationId xmlns:a16="http://schemas.microsoft.com/office/drawing/2014/main" id="{7B940C7A-5A5B-49F8-8938-F355251F7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577" y="4237"/>
            <a:ext cx="1766526" cy="1179073"/>
          </a:xfrm>
          <a:prstGeom prst="rect">
            <a:avLst/>
          </a:prstGeom>
        </p:spPr>
      </p:pic>
      <p:sp>
        <p:nvSpPr>
          <p:cNvPr id="3" name="Content Placeholder 3">
            <a:extLst>
              <a:ext uri="{FF2B5EF4-FFF2-40B4-BE49-F238E27FC236}">
                <a16:creationId xmlns:a16="http://schemas.microsoft.com/office/drawing/2014/main" id="{3C52DC17-5BDE-FCC2-E354-EC5771CDE465}"/>
              </a:ext>
            </a:extLst>
          </p:cNvPr>
          <p:cNvSpPr txBox="1">
            <a:spLocks/>
          </p:cNvSpPr>
          <p:nvPr/>
        </p:nvSpPr>
        <p:spPr>
          <a:xfrm>
            <a:off x="366973" y="6549040"/>
            <a:ext cx="3713559" cy="224750"/>
          </a:xfrm>
          <a:prstGeom prst="rect">
            <a:avLst/>
          </a:prstGeom>
        </p:spPr>
        <p:txBody>
          <a:bodyPr/>
          <a:lstStyle>
            <a:lvl1pPr marL="0" indent="0" algn="l" defTabSz="1219080" rtl="0" eaLnBrk="1" latinLnBrk="0" hangingPunct="1">
              <a:lnSpc>
                <a:spcPct val="99000"/>
              </a:lnSpc>
              <a:spcBef>
                <a:spcPts val="1867"/>
              </a:spcBef>
              <a:spcAft>
                <a:spcPts val="0"/>
              </a:spcAft>
              <a:buFont typeface="Arial" panose="020B0604020202020204" pitchFamily="34" charset="0"/>
              <a:buNone/>
              <a:defRPr sz="2400" b="1"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US" sz="1199" dirty="0"/>
              <a:t>1010 - G100 Hardware</a:t>
            </a:r>
          </a:p>
        </p:txBody>
      </p:sp>
      <p:sp>
        <p:nvSpPr>
          <p:cNvPr id="25" name="Text Placeholder 4">
            <a:extLst>
              <a:ext uri="{FF2B5EF4-FFF2-40B4-BE49-F238E27FC236}">
                <a16:creationId xmlns:a16="http://schemas.microsoft.com/office/drawing/2014/main" id="{55643AAC-CEC7-189E-EEDC-4DB493086C85}"/>
              </a:ext>
            </a:extLst>
          </p:cNvPr>
          <p:cNvSpPr>
            <a:spLocks noGrp="1"/>
          </p:cNvSpPr>
          <p:nvPr>
            <p:ph type="body" sz="quarter" idx="12"/>
          </p:nvPr>
        </p:nvSpPr>
        <p:spPr>
          <a:xfrm>
            <a:off x="9557377" y="1985861"/>
            <a:ext cx="2511493" cy="1179073"/>
          </a:xfrm>
        </p:spPr>
        <p:txBody>
          <a:bodyPr/>
          <a:lstStyle/>
          <a:p>
            <a:r>
              <a:rPr lang="en-US" b="1" dirty="0">
                <a:solidFill>
                  <a:schemeClr val="bg1"/>
                </a:solidFill>
              </a:rPr>
              <a:t>Width 90 mm</a:t>
            </a:r>
          </a:p>
          <a:p>
            <a:r>
              <a:rPr lang="en-US" b="1" dirty="0">
                <a:solidFill>
                  <a:schemeClr val="bg1"/>
                </a:solidFill>
              </a:rPr>
              <a:t>Height 195 mm</a:t>
            </a:r>
          </a:p>
          <a:p>
            <a:r>
              <a:rPr lang="en-US" b="1" dirty="0">
                <a:solidFill>
                  <a:schemeClr val="bg1"/>
                </a:solidFill>
              </a:rPr>
              <a:t>Length 200 mm</a:t>
            </a:r>
          </a:p>
          <a:p>
            <a:r>
              <a:rPr lang="en-US" b="1" dirty="0">
                <a:solidFill>
                  <a:schemeClr val="bg1"/>
                </a:solidFill>
              </a:rPr>
              <a:t>Weight 2.47 Kg (5.445 lbs.)</a:t>
            </a:r>
          </a:p>
        </p:txBody>
      </p:sp>
    </p:spTree>
    <p:extLst>
      <p:ext uri="{BB962C8B-B14F-4D97-AF65-F5344CB8AC3E}">
        <p14:creationId xmlns:p14="http://schemas.microsoft.com/office/powerpoint/2010/main" val="1929848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9BDD31F7-74C3-464F-84A8-36245DEED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8" y="2312156"/>
            <a:ext cx="1803798" cy="1205629"/>
          </a:xfrm>
          <a:prstGeom prst="rect">
            <a:avLst/>
          </a:prstGeom>
        </p:spPr>
      </p:pic>
      <p:pic>
        <p:nvPicPr>
          <p:cNvPr id="10" name="Picture 9">
            <a:extLst>
              <a:ext uri="{FF2B5EF4-FFF2-40B4-BE49-F238E27FC236}">
                <a16:creationId xmlns:a16="http://schemas.microsoft.com/office/drawing/2014/main" id="{B22D1844-84B2-492B-9192-6703A6C934BC}"/>
              </a:ext>
            </a:extLst>
          </p:cNvPr>
          <p:cNvPicPr>
            <a:picLocks noChangeAspect="1"/>
          </p:cNvPicPr>
          <p:nvPr/>
        </p:nvPicPr>
        <p:blipFill>
          <a:blip r:embed="rId4">
            <a:duotone>
              <a:srgbClr val="B3C2D1">
                <a:shade val="45000"/>
                <a:satMod val="135000"/>
              </a:srgbClr>
              <a:prstClr val="white"/>
            </a:duotone>
          </a:blip>
          <a:stretch>
            <a:fillRect/>
          </a:stretch>
        </p:blipFill>
        <p:spPr>
          <a:xfrm>
            <a:off x="1548951" y="3258033"/>
            <a:ext cx="5596305" cy="3712321"/>
          </a:xfrm>
          <a:prstGeom prst="rect">
            <a:avLst/>
          </a:prstGeom>
        </p:spPr>
      </p:pic>
      <p:sp>
        <p:nvSpPr>
          <p:cNvPr id="2" name="Text Placeholder 1">
            <a:extLst>
              <a:ext uri="{FF2B5EF4-FFF2-40B4-BE49-F238E27FC236}">
                <a16:creationId xmlns:a16="http://schemas.microsoft.com/office/drawing/2014/main" id="{C3AD43E7-F354-4FCD-B398-6AA812BEA485}"/>
              </a:ext>
            </a:extLst>
          </p:cNvPr>
          <p:cNvSpPr>
            <a:spLocks noGrp="1"/>
          </p:cNvSpPr>
          <p:nvPr>
            <p:ph type="body" sz="quarter" idx="10"/>
          </p:nvPr>
        </p:nvSpPr>
        <p:spPr>
          <a:xfrm>
            <a:off x="193617" y="403493"/>
            <a:ext cx="7335441" cy="1294130"/>
          </a:xfrm>
        </p:spPr>
        <p:txBody>
          <a:bodyPr/>
          <a:lstStyle/>
          <a:p>
            <a:r>
              <a:rPr lang="en-US" b="1" dirty="0">
                <a:solidFill>
                  <a:srgbClr val="439297"/>
                </a:solidFill>
                <a:latin typeface="+mn-lt"/>
              </a:rPr>
              <a:t>G100 Communications</a:t>
            </a:r>
            <a:r>
              <a:rPr lang="en-US" b="1" dirty="0">
                <a:latin typeface="+mn-lt"/>
              </a:rPr>
              <a:t>: </a:t>
            </a:r>
            <a:r>
              <a:rPr lang="en-US" dirty="0">
                <a:latin typeface="+mn-lt"/>
              </a:rPr>
              <a:t>Data Concentrator, Protocol Converter</a:t>
            </a:r>
          </a:p>
        </p:txBody>
      </p:sp>
      <p:sp>
        <p:nvSpPr>
          <p:cNvPr id="5" name="Text Placeholder 4">
            <a:extLst>
              <a:ext uri="{FF2B5EF4-FFF2-40B4-BE49-F238E27FC236}">
                <a16:creationId xmlns:a16="http://schemas.microsoft.com/office/drawing/2014/main" id="{2CDAADFC-0CA3-4920-B498-9271609A6DAD}"/>
              </a:ext>
            </a:extLst>
          </p:cNvPr>
          <p:cNvSpPr>
            <a:spLocks noGrp="1"/>
          </p:cNvSpPr>
          <p:nvPr>
            <p:ph type="body" sz="quarter" idx="11"/>
          </p:nvPr>
        </p:nvSpPr>
        <p:spPr>
          <a:xfrm>
            <a:off x="9540391" y="1584515"/>
            <a:ext cx="2112747" cy="1040069"/>
          </a:xfrm>
        </p:spPr>
        <p:txBody>
          <a:bodyPr/>
          <a:lstStyle/>
          <a:p>
            <a:r>
              <a:rPr lang="en-US" sz="1200" dirty="0">
                <a:solidFill>
                  <a:schemeClr val="bg1"/>
                </a:solidFill>
              </a:rPr>
              <a:t>D.20 peripheral support</a:t>
            </a:r>
          </a:p>
          <a:p>
            <a:r>
              <a:rPr lang="en-US" sz="1200" dirty="0">
                <a:solidFill>
                  <a:schemeClr val="bg1"/>
                </a:solidFill>
              </a:rPr>
              <a:t>4 Ethernet ports support</a:t>
            </a:r>
          </a:p>
          <a:p>
            <a:r>
              <a:rPr lang="en-US" sz="1200" dirty="0">
                <a:solidFill>
                  <a:schemeClr val="bg1"/>
                </a:solidFill>
              </a:rPr>
              <a:t>IRIG-B input</a:t>
            </a:r>
          </a:p>
          <a:p>
            <a:r>
              <a:rPr lang="en-US" sz="1200" dirty="0">
                <a:solidFill>
                  <a:schemeClr val="bg1"/>
                </a:solidFill>
              </a:rPr>
              <a:t>4 Serial ports</a:t>
            </a:r>
          </a:p>
          <a:p>
            <a:r>
              <a:rPr lang="en-US" sz="1200" dirty="0">
                <a:solidFill>
                  <a:schemeClr val="bg1"/>
                </a:solidFill>
              </a:rPr>
              <a:t>4 USB ports</a:t>
            </a:r>
          </a:p>
        </p:txBody>
      </p:sp>
      <p:pic>
        <p:nvPicPr>
          <p:cNvPr id="64" name="Content Placeholder 63">
            <a:extLst>
              <a:ext uri="{FF2B5EF4-FFF2-40B4-BE49-F238E27FC236}">
                <a16:creationId xmlns:a16="http://schemas.microsoft.com/office/drawing/2014/main" id="{ED2F34DF-3733-46CC-940B-664BBF72E200}"/>
              </a:ext>
            </a:extLst>
          </p:cNvPr>
          <p:cNvPicPr>
            <a:picLocks noGrp="1" noChangeAspect="1"/>
          </p:cNvPicPr>
          <p:nvPr>
            <p:ph sz="quarter" idx="15"/>
          </p:nvPr>
        </p:nvPicPr>
        <p:blipFill>
          <a:blip r:embed="rId5" cstate="print">
            <a:extLst>
              <a:ext uri="{28A0092B-C50C-407E-A947-70E740481C1C}">
                <a14:useLocalDpi xmlns:a14="http://schemas.microsoft.com/office/drawing/2010/main" val="0"/>
              </a:ext>
            </a:extLst>
          </a:blip>
          <a:stretch>
            <a:fillRect/>
          </a:stretch>
        </p:blipFill>
        <p:spPr>
          <a:xfrm>
            <a:off x="419100" y="5816107"/>
            <a:ext cx="1316410" cy="283655"/>
          </a:xfrm>
        </p:spPr>
      </p:pic>
      <p:sp>
        <p:nvSpPr>
          <p:cNvPr id="7" name="TextBox 3">
            <a:extLst>
              <a:ext uri="{FF2B5EF4-FFF2-40B4-BE49-F238E27FC236}">
                <a16:creationId xmlns:a16="http://schemas.microsoft.com/office/drawing/2014/main" id="{3255D4A6-C11F-4101-A3EF-E4D982316B82}"/>
              </a:ext>
            </a:extLst>
          </p:cNvPr>
          <p:cNvSpPr txBox="1"/>
          <p:nvPr/>
        </p:nvSpPr>
        <p:spPr>
          <a:xfrm>
            <a:off x="5813438" y="2898405"/>
            <a:ext cx="278953" cy="198410"/>
          </a:xfrm>
          <a:prstGeom prst="rect">
            <a:avLst/>
          </a:prstGeom>
          <a:noFill/>
        </p:spPr>
        <p:txBody>
          <a:bodyPr wrap="non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6651">
              <a:spcBef>
                <a:spcPts val="599"/>
              </a:spcBef>
              <a:defRPr/>
            </a:pPr>
            <a:r>
              <a:rPr lang="en-US" sz="899" dirty="0">
                <a:solidFill>
                  <a:srgbClr val="0C2340"/>
                </a:solidFill>
              </a:rPr>
              <a:t>Top</a:t>
            </a:r>
          </a:p>
        </p:txBody>
      </p:sp>
      <p:pic>
        <p:nvPicPr>
          <p:cNvPr id="9" name="Picture 8">
            <a:extLst>
              <a:ext uri="{FF2B5EF4-FFF2-40B4-BE49-F238E27FC236}">
                <a16:creationId xmlns:a16="http://schemas.microsoft.com/office/drawing/2014/main" id="{86A3A97A-4378-4930-84EC-1B404ED23EED}"/>
              </a:ext>
            </a:extLst>
          </p:cNvPr>
          <p:cNvPicPr>
            <a:picLocks noChangeAspect="1"/>
          </p:cNvPicPr>
          <p:nvPr/>
        </p:nvPicPr>
        <p:blipFill>
          <a:blip r:embed="rId6">
            <a:duotone>
              <a:srgbClr val="B3C2D1">
                <a:shade val="45000"/>
                <a:satMod val="135000"/>
              </a:srgbClr>
              <a:prstClr val="white"/>
            </a:duotone>
          </a:blip>
          <a:stretch>
            <a:fillRect/>
          </a:stretch>
        </p:blipFill>
        <p:spPr>
          <a:xfrm>
            <a:off x="1560738" y="1139158"/>
            <a:ext cx="5763781" cy="3340699"/>
          </a:xfrm>
          <a:prstGeom prst="rect">
            <a:avLst/>
          </a:prstGeom>
        </p:spPr>
      </p:pic>
      <p:pic>
        <p:nvPicPr>
          <p:cNvPr id="11" name="Picture 10">
            <a:extLst>
              <a:ext uri="{FF2B5EF4-FFF2-40B4-BE49-F238E27FC236}">
                <a16:creationId xmlns:a16="http://schemas.microsoft.com/office/drawing/2014/main" id="{1DB9BE34-A301-40DA-8647-0A10D16D7CE6}"/>
              </a:ext>
            </a:extLst>
          </p:cNvPr>
          <p:cNvPicPr>
            <a:picLocks noChangeAspect="1"/>
          </p:cNvPicPr>
          <p:nvPr/>
        </p:nvPicPr>
        <p:blipFill rotWithShape="1">
          <a:blip r:embed="rId6"/>
          <a:srcRect l="36038" t="29358" r="32333" b="40032"/>
          <a:stretch/>
        </p:blipFill>
        <p:spPr>
          <a:xfrm>
            <a:off x="3603344" y="2100613"/>
            <a:ext cx="1868060" cy="1047941"/>
          </a:xfrm>
          <a:prstGeom prst="ellipse">
            <a:avLst/>
          </a:prstGeom>
          <a:ln w="38100">
            <a:solidFill>
              <a:srgbClr val="00B050"/>
            </a:solidFill>
          </a:ln>
        </p:spPr>
      </p:pic>
      <p:pic>
        <p:nvPicPr>
          <p:cNvPr id="12" name="Picture 11">
            <a:extLst>
              <a:ext uri="{FF2B5EF4-FFF2-40B4-BE49-F238E27FC236}">
                <a16:creationId xmlns:a16="http://schemas.microsoft.com/office/drawing/2014/main" id="{57C209A2-A9B9-4A50-8F99-3EE17654CA93}"/>
              </a:ext>
            </a:extLst>
          </p:cNvPr>
          <p:cNvPicPr>
            <a:picLocks noChangeAspect="1"/>
          </p:cNvPicPr>
          <p:nvPr/>
        </p:nvPicPr>
        <p:blipFill rotWithShape="1">
          <a:blip r:embed="rId4"/>
          <a:srcRect l="14327" t="35308" r="62951" b="35187"/>
          <a:stretch/>
        </p:blipFill>
        <p:spPr>
          <a:xfrm>
            <a:off x="2373465" y="4588843"/>
            <a:ext cx="1136492" cy="978982"/>
          </a:xfrm>
          <a:prstGeom prst="ellipse">
            <a:avLst/>
          </a:prstGeom>
          <a:ln w="38100">
            <a:solidFill>
              <a:srgbClr val="00B050"/>
            </a:solidFill>
          </a:ln>
        </p:spPr>
      </p:pic>
      <p:sp>
        <p:nvSpPr>
          <p:cNvPr id="13" name="TextBox 17">
            <a:extLst>
              <a:ext uri="{FF2B5EF4-FFF2-40B4-BE49-F238E27FC236}">
                <a16:creationId xmlns:a16="http://schemas.microsoft.com/office/drawing/2014/main" id="{BBA1F04B-87BB-4224-9AA8-143F706B1133}"/>
              </a:ext>
            </a:extLst>
          </p:cNvPr>
          <p:cNvSpPr txBox="1"/>
          <p:nvPr/>
        </p:nvSpPr>
        <p:spPr>
          <a:xfrm>
            <a:off x="193617" y="3630577"/>
            <a:ext cx="1738371" cy="2200602"/>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800" b="1" i="0" u="none" strike="noStrike" cap="none" spc="0" normalizeH="0" baseline="0">
                <a:ln>
                  <a:noFill/>
                </a:ln>
                <a:solidFill>
                  <a:srgbClr val="333F48"/>
                </a:solidFill>
                <a:effectLst/>
                <a:uLnTx/>
                <a:uFillTx/>
                <a:latin typeface="GE Inspira Sans"/>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r>
              <a:rPr lang="en-US" sz="1100" b="0" dirty="0">
                <a:solidFill>
                  <a:srgbClr val="439297"/>
                </a:solidFill>
                <a:latin typeface="+mn-lt"/>
              </a:rPr>
              <a:t>4 Serial ports</a:t>
            </a:r>
          </a:p>
          <a:p>
            <a:r>
              <a:rPr lang="en-US" sz="1100" b="0" dirty="0">
                <a:solidFill>
                  <a:srgbClr val="439297"/>
                </a:solidFill>
                <a:latin typeface="+mn-lt"/>
              </a:rPr>
              <a:t>RS-232 / RS-485 2-wire</a:t>
            </a:r>
          </a:p>
          <a:p>
            <a:r>
              <a:rPr lang="en-US" sz="1100" b="0" dirty="0">
                <a:solidFill>
                  <a:srgbClr val="439297"/>
                </a:solidFill>
                <a:latin typeface="+mn-lt"/>
              </a:rPr>
              <a:t>SW configurable</a:t>
            </a:r>
          </a:p>
          <a:p>
            <a:r>
              <a:rPr lang="en-US" sz="1100" b="0" dirty="0">
                <a:solidFill>
                  <a:srgbClr val="439297"/>
                </a:solidFill>
                <a:latin typeface="+mn-lt"/>
              </a:rPr>
              <a:t>RJ45 connectors</a:t>
            </a:r>
          </a:p>
          <a:p>
            <a:r>
              <a:rPr lang="en-US" sz="1100" b="0" dirty="0">
                <a:solidFill>
                  <a:srgbClr val="439297"/>
                </a:solidFill>
                <a:latin typeface="+mn-lt"/>
              </a:rPr>
              <a:t>(Firmware also supports Virtual Serial Ports)</a:t>
            </a:r>
          </a:p>
          <a:p>
            <a:endParaRPr lang="en-US" sz="1100" b="0" dirty="0">
              <a:solidFill>
                <a:srgbClr val="439297"/>
              </a:solidFill>
              <a:latin typeface="+mn-lt"/>
            </a:endParaRPr>
          </a:p>
          <a:p>
            <a:r>
              <a:rPr lang="en-US" sz="1100" b="0" dirty="0">
                <a:solidFill>
                  <a:srgbClr val="439297"/>
                </a:solidFill>
                <a:latin typeface="+mn-lt"/>
              </a:rPr>
              <a:t>COM4 is by default a serial console port. </a:t>
            </a:r>
          </a:p>
          <a:p>
            <a:r>
              <a:rPr lang="en-US" sz="1100" b="0" dirty="0">
                <a:solidFill>
                  <a:srgbClr val="439297"/>
                </a:solidFill>
                <a:latin typeface="+mn-lt"/>
              </a:rPr>
              <a:t>(Can be reassigned to be a general-purpose Serial Port)</a:t>
            </a:r>
          </a:p>
          <a:p>
            <a:endParaRPr lang="en-US" sz="1100" b="0" dirty="0">
              <a:latin typeface="+mn-lt"/>
            </a:endParaRPr>
          </a:p>
        </p:txBody>
      </p:sp>
      <p:cxnSp>
        <p:nvCxnSpPr>
          <p:cNvPr id="14" name="Straight Arrow Connector 13">
            <a:extLst>
              <a:ext uri="{FF2B5EF4-FFF2-40B4-BE49-F238E27FC236}">
                <a16:creationId xmlns:a16="http://schemas.microsoft.com/office/drawing/2014/main" id="{F935BF1B-4E8C-488A-AB00-DF340CE82393}"/>
              </a:ext>
            </a:extLst>
          </p:cNvPr>
          <p:cNvCxnSpPr>
            <a:cxnSpLocks/>
            <a:stCxn id="20" idx="1"/>
            <a:endCxn id="11" idx="6"/>
          </p:cNvCxnSpPr>
          <p:nvPr/>
        </p:nvCxnSpPr>
        <p:spPr>
          <a:xfrm flipH="1">
            <a:off x="5471404" y="1947295"/>
            <a:ext cx="1813486" cy="677289"/>
          </a:xfrm>
          <a:prstGeom prst="straightConnector1">
            <a:avLst/>
          </a:prstGeom>
          <a:noFill/>
          <a:ln w="28575" cap="flat" cmpd="sng" algn="ctr">
            <a:solidFill>
              <a:srgbClr val="005EB8"/>
            </a:solidFill>
            <a:prstDash val="solid"/>
            <a:miter lim="800000"/>
            <a:tailEnd type="triangle"/>
          </a:ln>
          <a:effectLst/>
        </p:spPr>
      </p:cxnSp>
      <p:cxnSp>
        <p:nvCxnSpPr>
          <p:cNvPr id="15" name="Straight Arrow Connector 14">
            <a:extLst>
              <a:ext uri="{FF2B5EF4-FFF2-40B4-BE49-F238E27FC236}">
                <a16:creationId xmlns:a16="http://schemas.microsoft.com/office/drawing/2014/main" id="{C16A77B1-0523-4592-86EC-7EB6E8041104}"/>
              </a:ext>
            </a:extLst>
          </p:cNvPr>
          <p:cNvCxnSpPr>
            <a:cxnSpLocks/>
            <a:endCxn id="12" idx="2"/>
          </p:cNvCxnSpPr>
          <p:nvPr/>
        </p:nvCxnSpPr>
        <p:spPr>
          <a:xfrm flipV="1">
            <a:off x="1842847" y="5078334"/>
            <a:ext cx="530618" cy="184865"/>
          </a:xfrm>
          <a:prstGeom prst="straightConnector1">
            <a:avLst/>
          </a:prstGeom>
          <a:noFill/>
          <a:ln w="28575" cap="flat" cmpd="sng" algn="ctr">
            <a:solidFill>
              <a:srgbClr val="005EB8"/>
            </a:solidFill>
            <a:prstDash val="solid"/>
            <a:miter lim="800000"/>
            <a:tailEnd type="triangle"/>
          </a:ln>
          <a:effectLst/>
        </p:spPr>
      </p:cxnSp>
      <p:sp>
        <p:nvSpPr>
          <p:cNvPr id="16" name="TextBox 24">
            <a:extLst>
              <a:ext uri="{FF2B5EF4-FFF2-40B4-BE49-F238E27FC236}">
                <a16:creationId xmlns:a16="http://schemas.microsoft.com/office/drawing/2014/main" id="{919CF5A1-CBE6-4137-85DA-5C2D5135ED4E}"/>
              </a:ext>
            </a:extLst>
          </p:cNvPr>
          <p:cNvSpPr txBox="1"/>
          <p:nvPr/>
        </p:nvSpPr>
        <p:spPr>
          <a:xfrm>
            <a:off x="7198029" y="4807727"/>
            <a:ext cx="1606490" cy="84638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100" dirty="0">
                <a:solidFill>
                  <a:srgbClr val="439297"/>
                </a:solidFill>
              </a:rPr>
              <a:t>IRIG-B Input</a:t>
            </a:r>
          </a:p>
          <a:p>
            <a:pPr>
              <a:defRPr/>
            </a:pPr>
            <a:r>
              <a:rPr lang="en-US" sz="1100" dirty="0">
                <a:solidFill>
                  <a:srgbClr val="439297"/>
                </a:solidFill>
              </a:rPr>
              <a:t>TIA 232 or 5V TTL Input</a:t>
            </a:r>
          </a:p>
          <a:p>
            <a:pPr>
              <a:defRPr/>
            </a:pPr>
            <a:endParaRPr lang="en-US" sz="1100" dirty="0">
              <a:solidFill>
                <a:srgbClr val="439297"/>
              </a:solidFill>
            </a:endParaRPr>
          </a:p>
          <a:p>
            <a:pPr>
              <a:defRPr/>
            </a:pPr>
            <a:r>
              <a:rPr lang="en-US" sz="1100" dirty="0">
                <a:solidFill>
                  <a:srgbClr val="439297"/>
                </a:solidFill>
              </a:rPr>
              <a:t>Signal is replicated onto serial ports, if present</a:t>
            </a:r>
          </a:p>
        </p:txBody>
      </p:sp>
      <p:pic>
        <p:nvPicPr>
          <p:cNvPr id="17" name="Picture 16">
            <a:extLst>
              <a:ext uri="{FF2B5EF4-FFF2-40B4-BE49-F238E27FC236}">
                <a16:creationId xmlns:a16="http://schemas.microsoft.com/office/drawing/2014/main" id="{B33BB4F3-732A-4DBD-9AC9-148CB45985BD}"/>
              </a:ext>
            </a:extLst>
          </p:cNvPr>
          <p:cNvPicPr>
            <a:picLocks noChangeAspect="1"/>
          </p:cNvPicPr>
          <p:nvPr/>
        </p:nvPicPr>
        <p:blipFill rotWithShape="1">
          <a:blip r:embed="rId4"/>
          <a:srcRect l="66398" t="47485" r="23368" b="37381"/>
          <a:stretch/>
        </p:blipFill>
        <p:spPr>
          <a:xfrm>
            <a:off x="5307264" y="5072558"/>
            <a:ext cx="450389" cy="441890"/>
          </a:xfrm>
          <a:prstGeom prst="ellipse">
            <a:avLst/>
          </a:prstGeom>
          <a:ln w="38100">
            <a:solidFill>
              <a:srgbClr val="00B050"/>
            </a:solidFill>
          </a:ln>
        </p:spPr>
      </p:pic>
      <p:cxnSp>
        <p:nvCxnSpPr>
          <p:cNvPr id="18" name="Straight Arrow Connector 17">
            <a:extLst>
              <a:ext uri="{FF2B5EF4-FFF2-40B4-BE49-F238E27FC236}">
                <a16:creationId xmlns:a16="http://schemas.microsoft.com/office/drawing/2014/main" id="{E3890DEB-8943-4324-A0A4-C831A796B47D}"/>
              </a:ext>
            </a:extLst>
          </p:cNvPr>
          <p:cNvCxnSpPr>
            <a:cxnSpLocks/>
            <a:stCxn id="16" idx="1"/>
            <a:endCxn id="17" idx="6"/>
          </p:cNvCxnSpPr>
          <p:nvPr/>
        </p:nvCxnSpPr>
        <p:spPr>
          <a:xfrm flipH="1">
            <a:off x="5757653" y="5230920"/>
            <a:ext cx="1440376" cy="62583"/>
          </a:xfrm>
          <a:prstGeom prst="straightConnector1">
            <a:avLst/>
          </a:prstGeom>
          <a:noFill/>
          <a:ln w="28575" cap="flat" cmpd="sng" algn="ctr">
            <a:solidFill>
              <a:srgbClr val="005EB8"/>
            </a:solidFill>
            <a:prstDash val="solid"/>
            <a:miter lim="800000"/>
            <a:tailEnd type="triangle"/>
          </a:ln>
          <a:effectLst/>
        </p:spPr>
      </p:cxnSp>
      <p:sp>
        <p:nvSpPr>
          <p:cNvPr id="19" name="TextBox 18">
            <a:extLst>
              <a:ext uri="{FF2B5EF4-FFF2-40B4-BE49-F238E27FC236}">
                <a16:creationId xmlns:a16="http://schemas.microsoft.com/office/drawing/2014/main" id="{C8AE422F-AB9A-4B97-8698-A6D4FA26D579}"/>
              </a:ext>
            </a:extLst>
          </p:cNvPr>
          <p:cNvSpPr txBox="1"/>
          <p:nvPr/>
        </p:nvSpPr>
        <p:spPr>
          <a:xfrm>
            <a:off x="186697" y="834013"/>
            <a:ext cx="2217000" cy="135421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439297"/>
                </a:solidFill>
              </a:rPr>
              <a:t>D.20 HDLC Card (Optional)</a:t>
            </a:r>
          </a:p>
          <a:p>
            <a:r>
              <a:rPr lang="en-US" sz="1100" dirty="0">
                <a:solidFill>
                  <a:srgbClr val="439297"/>
                </a:solidFill>
              </a:rPr>
              <a:t>Natively communicate with the same I/O Modules as the D20</a:t>
            </a:r>
          </a:p>
          <a:p>
            <a:endParaRPr lang="en-US" sz="1100" dirty="0">
              <a:solidFill>
                <a:srgbClr val="439297"/>
              </a:solidFill>
            </a:endParaRPr>
          </a:p>
          <a:p>
            <a:r>
              <a:rPr lang="en-US" sz="1100" dirty="0">
                <a:solidFill>
                  <a:srgbClr val="439297"/>
                </a:solidFill>
              </a:rPr>
              <a:t>D.20 A – DC Analogs</a:t>
            </a:r>
          </a:p>
          <a:p>
            <a:r>
              <a:rPr lang="en-US" sz="1100" dirty="0">
                <a:solidFill>
                  <a:srgbClr val="439297"/>
                </a:solidFill>
              </a:rPr>
              <a:t>D.20 C – Combo DI/DO/AI/AO</a:t>
            </a:r>
          </a:p>
          <a:p>
            <a:r>
              <a:rPr lang="en-US" sz="1100" dirty="0">
                <a:solidFill>
                  <a:srgbClr val="439297"/>
                </a:solidFill>
              </a:rPr>
              <a:t>D.20 K – Controls </a:t>
            </a:r>
          </a:p>
          <a:p>
            <a:r>
              <a:rPr lang="en-US" sz="1100" dirty="0">
                <a:solidFill>
                  <a:srgbClr val="439297"/>
                </a:solidFill>
              </a:rPr>
              <a:t>D.20 S – Status Inputs</a:t>
            </a:r>
          </a:p>
        </p:txBody>
      </p:sp>
      <p:sp>
        <p:nvSpPr>
          <p:cNvPr id="20" name="TextBox 22">
            <a:extLst>
              <a:ext uri="{FF2B5EF4-FFF2-40B4-BE49-F238E27FC236}">
                <a16:creationId xmlns:a16="http://schemas.microsoft.com/office/drawing/2014/main" id="{18CB93CD-7C7C-4625-BEC6-2EA6E934C354}"/>
              </a:ext>
            </a:extLst>
          </p:cNvPr>
          <p:cNvSpPr txBox="1"/>
          <p:nvPr/>
        </p:nvSpPr>
        <p:spPr>
          <a:xfrm>
            <a:off x="7284890" y="846994"/>
            <a:ext cx="2014388" cy="220060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6651">
              <a:defRPr/>
            </a:pPr>
            <a:r>
              <a:rPr lang="en-US" sz="1100" dirty="0">
                <a:solidFill>
                  <a:srgbClr val="439297"/>
                </a:solidFill>
              </a:rPr>
              <a:t>4 Ethernet Ports</a:t>
            </a:r>
          </a:p>
          <a:p>
            <a:pPr defTabSz="456651">
              <a:defRPr/>
            </a:pPr>
            <a:r>
              <a:rPr lang="en-US" sz="1100" dirty="0">
                <a:solidFill>
                  <a:srgbClr val="439297"/>
                </a:solidFill>
              </a:rPr>
              <a:t>2  x 10/100/1000 Copper RJ45</a:t>
            </a:r>
          </a:p>
          <a:p>
            <a:pPr defTabSz="456651">
              <a:defRPr/>
            </a:pPr>
            <a:r>
              <a:rPr lang="en-US" sz="1100" dirty="0">
                <a:solidFill>
                  <a:srgbClr val="439297"/>
                </a:solidFill>
              </a:rPr>
              <a:t>2  SFP:</a:t>
            </a:r>
          </a:p>
          <a:p>
            <a:pPr marL="142704" indent="-142704" defTabSz="456651">
              <a:buFont typeface="Arial" panose="020B0604020202020204" pitchFamily="34" charset="0"/>
              <a:buChar char="•"/>
              <a:defRPr/>
            </a:pPr>
            <a:r>
              <a:rPr lang="en-US" sz="1100" dirty="0">
                <a:solidFill>
                  <a:srgbClr val="439297"/>
                </a:solidFill>
              </a:rPr>
              <a:t>C - 100 Base-TX RJ45</a:t>
            </a:r>
          </a:p>
          <a:p>
            <a:pPr marL="142704" indent="-142704" defTabSz="456651">
              <a:buFont typeface="Arial" panose="020B0604020202020204" pitchFamily="34" charset="0"/>
              <a:buChar char="•"/>
              <a:defRPr/>
            </a:pPr>
            <a:r>
              <a:rPr lang="en-US" sz="1100" dirty="0">
                <a:solidFill>
                  <a:srgbClr val="439297"/>
                </a:solidFill>
              </a:rPr>
              <a:t>T - 1000 Base-TX RJ45</a:t>
            </a:r>
          </a:p>
          <a:p>
            <a:pPr marL="142704" indent="-142704" defTabSz="456651">
              <a:buFont typeface="Arial" panose="020B0604020202020204" pitchFamily="34" charset="0"/>
              <a:buChar char="•"/>
              <a:defRPr/>
            </a:pPr>
            <a:r>
              <a:rPr lang="en-US" sz="1100" dirty="0">
                <a:solidFill>
                  <a:srgbClr val="439297"/>
                </a:solidFill>
              </a:rPr>
              <a:t>F - 100 Base-FX LC Fiber (multimode)</a:t>
            </a:r>
          </a:p>
          <a:p>
            <a:pPr marL="142704" indent="-142704" defTabSz="456651">
              <a:buFont typeface="Arial" panose="020B0604020202020204" pitchFamily="34" charset="0"/>
              <a:buChar char="•"/>
              <a:defRPr/>
            </a:pPr>
            <a:r>
              <a:rPr lang="en-US" sz="1100" dirty="0">
                <a:solidFill>
                  <a:srgbClr val="439297"/>
                </a:solidFill>
              </a:rPr>
              <a:t>S - 1000 Base-SX LC Fiber (multimode)</a:t>
            </a:r>
          </a:p>
          <a:p>
            <a:pPr marL="142704" indent="-142704" defTabSz="456651">
              <a:buFont typeface="Arial" panose="020B0604020202020204" pitchFamily="34" charset="0"/>
              <a:buChar char="•"/>
              <a:defRPr/>
            </a:pPr>
            <a:r>
              <a:rPr lang="en-US" sz="1100" dirty="0">
                <a:solidFill>
                  <a:srgbClr val="439297"/>
                </a:solidFill>
              </a:rPr>
              <a:t>L - 1000 Base-LX LC Fiber (</a:t>
            </a:r>
            <a:r>
              <a:rPr lang="en-US" sz="1100" dirty="0" err="1">
                <a:solidFill>
                  <a:srgbClr val="439297"/>
                </a:solidFill>
              </a:rPr>
              <a:t>singlemode</a:t>
            </a:r>
            <a:r>
              <a:rPr lang="en-US" sz="1100" dirty="0">
                <a:solidFill>
                  <a:srgbClr val="439297"/>
                </a:solidFill>
              </a:rPr>
              <a:t>)</a:t>
            </a:r>
          </a:p>
          <a:p>
            <a:pPr defTabSz="456651">
              <a:defRPr/>
            </a:pPr>
            <a:r>
              <a:rPr lang="en-US" sz="1100" dirty="0">
                <a:solidFill>
                  <a:srgbClr val="439297"/>
                </a:solidFill>
              </a:rPr>
              <a:t>Individual interfaces</a:t>
            </a:r>
          </a:p>
          <a:p>
            <a:pPr marL="142704" indent="-142704" defTabSz="456651">
              <a:buFont typeface="Arial" panose="020B0604020202020204" pitchFamily="34" charset="0"/>
              <a:buChar char="•"/>
              <a:defRPr/>
            </a:pPr>
            <a:endParaRPr lang="en-US" sz="1100" dirty="0">
              <a:solidFill>
                <a:srgbClr val="333F48"/>
              </a:solidFill>
            </a:endParaRPr>
          </a:p>
        </p:txBody>
      </p:sp>
      <p:pic>
        <p:nvPicPr>
          <p:cNvPr id="23" name="Picture 22">
            <a:extLst>
              <a:ext uri="{FF2B5EF4-FFF2-40B4-BE49-F238E27FC236}">
                <a16:creationId xmlns:a16="http://schemas.microsoft.com/office/drawing/2014/main" id="{DC474566-25DA-4C76-A28B-CECE4BCD677A}"/>
              </a:ext>
            </a:extLst>
          </p:cNvPr>
          <p:cNvPicPr>
            <a:picLocks noChangeAspect="1"/>
          </p:cNvPicPr>
          <p:nvPr/>
        </p:nvPicPr>
        <p:blipFill rotWithShape="1">
          <a:blip r:embed="rId6"/>
          <a:srcRect l="30448" t="61200" r="21304" b="17983"/>
          <a:stretch/>
        </p:blipFill>
        <p:spPr>
          <a:xfrm>
            <a:off x="3143127" y="3253023"/>
            <a:ext cx="2956483" cy="739327"/>
          </a:xfrm>
          <a:prstGeom prst="ellipse">
            <a:avLst/>
          </a:prstGeom>
          <a:ln w="38100">
            <a:solidFill>
              <a:srgbClr val="00B050"/>
            </a:solidFill>
          </a:ln>
        </p:spPr>
      </p:pic>
      <p:cxnSp>
        <p:nvCxnSpPr>
          <p:cNvPr id="24" name="Straight Arrow Connector 23">
            <a:extLst>
              <a:ext uri="{FF2B5EF4-FFF2-40B4-BE49-F238E27FC236}">
                <a16:creationId xmlns:a16="http://schemas.microsoft.com/office/drawing/2014/main" id="{C7D64785-31A4-456D-83D6-0D52D53B8DD7}"/>
              </a:ext>
            </a:extLst>
          </p:cNvPr>
          <p:cNvCxnSpPr>
            <a:cxnSpLocks/>
            <a:stCxn id="19" idx="2"/>
          </p:cNvCxnSpPr>
          <p:nvPr/>
        </p:nvCxnSpPr>
        <p:spPr>
          <a:xfrm>
            <a:off x="1295197" y="2188230"/>
            <a:ext cx="1938466" cy="1173764"/>
          </a:xfrm>
          <a:prstGeom prst="straightConnector1">
            <a:avLst/>
          </a:prstGeom>
          <a:noFill/>
          <a:ln w="28575" cap="flat" cmpd="sng" algn="ctr">
            <a:solidFill>
              <a:srgbClr val="005EB8"/>
            </a:solidFill>
            <a:prstDash val="solid"/>
            <a:miter lim="800000"/>
            <a:tailEnd type="triangle"/>
          </a:ln>
          <a:effectLst/>
        </p:spPr>
      </p:cxnSp>
      <p:pic>
        <p:nvPicPr>
          <p:cNvPr id="26" name="Picture 25">
            <a:extLst>
              <a:ext uri="{FF2B5EF4-FFF2-40B4-BE49-F238E27FC236}">
                <a16:creationId xmlns:a16="http://schemas.microsoft.com/office/drawing/2014/main" id="{04B73561-FBF6-439B-B6F0-24A7723826FE}"/>
              </a:ext>
            </a:extLst>
          </p:cNvPr>
          <p:cNvPicPr>
            <a:picLocks noChangeAspect="1"/>
          </p:cNvPicPr>
          <p:nvPr/>
        </p:nvPicPr>
        <p:blipFill rotWithShape="1">
          <a:blip r:embed="rId7"/>
          <a:srcRect l="14655" t="26029" b="14379"/>
          <a:stretch/>
        </p:blipFill>
        <p:spPr>
          <a:xfrm>
            <a:off x="3509957" y="3440052"/>
            <a:ext cx="2446746" cy="327814"/>
          </a:xfrm>
          <a:prstGeom prst="rect">
            <a:avLst/>
          </a:prstGeom>
        </p:spPr>
      </p:pic>
      <p:pic>
        <p:nvPicPr>
          <p:cNvPr id="66" name="Picture 65">
            <a:extLst>
              <a:ext uri="{FF2B5EF4-FFF2-40B4-BE49-F238E27FC236}">
                <a16:creationId xmlns:a16="http://schemas.microsoft.com/office/drawing/2014/main" id="{8FA083C8-5156-4E1A-8562-37EA4CE2AB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0190" y="3280242"/>
            <a:ext cx="1522120" cy="727574"/>
          </a:xfrm>
          <a:prstGeom prst="rect">
            <a:avLst/>
          </a:prstGeom>
        </p:spPr>
      </p:pic>
      <p:sp>
        <p:nvSpPr>
          <p:cNvPr id="3" name="Content Placeholder 3">
            <a:extLst>
              <a:ext uri="{FF2B5EF4-FFF2-40B4-BE49-F238E27FC236}">
                <a16:creationId xmlns:a16="http://schemas.microsoft.com/office/drawing/2014/main" id="{F57C403C-2665-899F-B434-73DE19466623}"/>
              </a:ext>
            </a:extLst>
          </p:cNvPr>
          <p:cNvSpPr txBox="1">
            <a:spLocks/>
          </p:cNvSpPr>
          <p:nvPr/>
        </p:nvSpPr>
        <p:spPr>
          <a:xfrm>
            <a:off x="366973" y="6549040"/>
            <a:ext cx="3713559" cy="224750"/>
          </a:xfrm>
          <a:prstGeom prst="rect">
            <a:avLst/>
          </a:prstGeom>
        </p:spPr>
        <p:txBody>
          <a:bodyPr/>
          <a:lstStyle>
            <a:lvl1pPr marL="0" indent="0" algn="l" defTabSz="1219080" rtl="0" eaLnBrk="1" latinLnBrk="0" hangingPunct="1">
              <a:lnSpc>
                <a:spcPct val="99000"/>
              </a:lnSpc>
              <a:spcBef>
                <a:spcPts val="1867"/>
              </a:spcBef>
              <a:spcAft>
                <a:spcPts val="0"/>
              </a:spcAft>
              <a:buFont typeface="Arial" panose="020B0604020202020204" pitchFamily="34" charset="0"/>
              <a:buNone/>
              <a:defRPr sz="2400" b="1"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US" sz="1199" dirty="0"/>
              <a:t>1010 - G100 Hardware</a:t>
            </a:r>
          </a:p>
        </p:txBody>
      </p:sp>
    </p:spTree>
    <p:extLst>
      <p:ext uri="{BB962C8B-B14F-4D97-AF65-F5344CB8AC3E}">
        <p14:creationId xmlns:p14="http://schemas.microsoft.com/office/powerpoint/2010/main" val="305838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1825C36-ABEC-46BC-A5D7-D5B7A9ACE5BD}"/>
              </a:ext>
            </a:extLst>
          </p:cNvPr>
          <p:cNvPicPr>
            <a:picLocks noChangeAspect="1"/>
          </p:cNvPicPr>
          <p:nvPr/>
        </p:nvPicPr>
        <p:blipFill>
          <a:blip r:embed="rId3">
            <a:duotone>
              <a:srgbClr val="B3C2D1">
                <a:shade val="45000"/>
                <a:satMod val="135000"/>
              </a:srgbClr>
              <a:prstClr val="white"/>
            </a:duotone>
          </a:blip>
          <a:stretch>
            <a:fillRect/>
          </a:stretch>
        </p:blipFill>
        <p:spPr>
          <a:xfrm>
            <a:off x="1560738" y="1139158"/>
            <a:ext cx="5763781" cy="3340699"/>
          </a:xfrm>
          <a:prstGeom prst="rect">
            <a:avLst/>
          </a:prstGeom>
        </p:spPr>
      </p:pic>
      <p:pic>
        <p:nvPicPr>
          <p:cNvPr id="27" name="Picture 26">
            <a:extLst>
              <a:ext uri="{FF2B5EF4-FFF2-40B4-BE49-F238E27FC236}">
                <a16:creationId xmlns:a16="http://schemas.microsoft.com/office/drawing/2014/main" id="{EFF3B3E8-1CD0-404C-8DAA-326E16426187}"/>
              </a:ext>
            </a:extLst>
          </p:cNvPr>
          <p:cNvPicPr>
            <a:picLocks noChangeAspect="1"/>
          </p:cNvPicPr>
          <p:nvPr/>
        </p:nvPicPr>
        <p:blipFill>
          <a:blip r:embed="rId4">
            <a:duotone>
              <a:srgbClr val="B3C2D1">
                <a:shade val="45000"/>
                <a:satMod val="135000"/>
              </a:srgbClr>
              <a:prstClr val="white"/>
            </a:duotone>
          </a:blip>
          <a:stretch>
            <a:fillRect/>
          </a:stretch>
        </p:blipFill>
        <p:spPr>
          <a:xfrm>
            <a:off x="1548951" y="3258033"/>
            <a:ext cx="5596305" cy="3712321"/>
          </a:xfrm>
          <a:prstGeom prst="rect">
            <a:avLst/>
          </a:prstGeom>
        </p:spPr>
      </p:pic>
      <p:sp>
        <p:nvSpPr>
          <p:cNvPr id="2" name="Text Placeholder 1">
            <a:extLst>
              <a:ext uri="{FF2B5EF4-FFF2-40B4-BE49-F238E27FC236}">
                <a16:creationId xmlns:a16="http://schemas.microsoft.com/office/drawing/2014/main" id="{FADF229B-D5CD-4653-9541-BAD78C462D63}"/>
              </a:ext>
            </a:extLst>
          </p:cNvPr>
          <p:cNvSpPr>
            <a:spLocks noGrp="1"/>
          </p:cNvSpPr>
          <p:nvPr>
            <p:ph type="body" sz="quarter" idx="10"/>
          </p:nvPr>
        </p:nvSpPr>
        <p:spPr>
          <a:xfrm>
            <a:off x="140664" y="329738"/>
            <a:ext cx="7335441" cy="1294130"/>
          </a:xfrm>
        </p:spPr>
        <p:txBody>
          <a:bodyPr/>
          <a:lstStyle/>
          <a:p>
            <a:r>
              <a:rPr lang="en-US" b="1" dirty="0">
                <a:solidFill>
                  <a:srgbClr val="439297"/>
                </a:solidFill>
                <a:latin typeface="+mn-lt"/>
              </a:rPr>
              <a:t>G100 -Low Voltage unit </a:t>
            </a:r>
            <a:r>
              <a:rPr lang="en-US" b="1" dirty="0">
                <a:latin typeface="+mn-lt"/>
              </a:rPr>
              <a:t>with </a:t>
            </a:r>
            <a:r>
              <a:rPr lang="en-US" dirty="0">
                <a:latin typeface="+mn-lt"/>
              </a:rPr>
              <a:t>General Purpose I/O</a:t>
            </a:r>
          </a:p>
        </p:txBody>
      </p:sp>
      <p:sp>
        <p:nvSpPr>
          <p:cNvPr id="5" name="Text Placeholder 4">
            <a:extLst>
              <a:ext uri="{FF2B5EF4-FFF2-40B4-BE49-F238E27FC236}">
                <a16:creationId xmlns:a16="http://schemas.microsoft.com/office/drawing/2014/main" id="{C23D3956-2AB3-437F-A95B-67FC77B7C27F}"/>
              </a:ext>
            </a:extLst>
          </p:cNvPr>
          <p:cNvSpPr>
            <a:spLocks noGrp="1"/>
          </p:cNvSpPr>
          <p:nvPr>
            <p:ph type="body" sz="quarter" idx="11"/>
          </p:nvPr>
        </p:nvSpPr>
        <p:spPr>
          <a:xfrm>
            <a:off x="9514620" y="1941463"/>
            <a:ext cx="2536716" cy="1040069"/>
          </a:xfrm>
        </p:spPr>
        <p:txBody>
          <a:bodyPr/>
          <a:lstStyle/>
          <a:p>
            <a:r>
              <a:rPr lang="en-US" sz="1200" b="1" dirty="0">
                <a:solidFill>
                  <a:schemeClr val="bg1"/>
                </a:solidFill>
              </a:rPr>
              <a:t>4 Analog DC inputs</a:t>
            </a:r>
          </a:p>
          <a:p>
            <a:r>
              <a:rPr lang="en-US" sz="1200" b="1" dirty="0">
                <a:solidFill>
                  <a:schemeClr val="bg1"/>
                </a:solidFill>
              </a:rPr>
              <a:t>4 Binary outputs</a:t>
            </a:r>
          </a:p>
          <a:p>
            <a:r>
              <a:rPr lang="en-US" sz="1200" b="1" dirty="0">
                <a:solidFill>
                  <a:schemeClr val="bg1"/>
                </a:solidFill>
              </a:rPr>
              <a:t>8 Binary inputs</a:t>
            </a:r>
          </a:p>
          <a:p>
            <a:r>
              <a:rPr lang="en-US" sz="1200" b="1" dirty="0">
                <a:solidFill>
                  <a:schemeClr val="bg1"/>
                </a:solidFill>
              </a:rPr>
              <a:t>Single low voltage: 12/24/48 Vdc </a:t>
            </a:r>
          </a:p>
        </p:txBody>
      </p:sp>
      <p:pic>
        <p:nvPicPr>
          <p:cNvPr id="46" name="Content Placeholder 45">
            <a:extLst>
              <a:ext uri="{FF2B5EF4-FFF2-40B4-BE49-F238E27FC236}">
                <a16:creationId xmlns:a16="http://schemas.microsoft.com/office/drawing/2014/main" id="{60C3314A-737F-4495-B9C0-9AC3B8410044}"/>
              </a:ext>
            </a:extLst>
          </p:cNvPr>
          <p:cNvPicPr>
            <a:picLocks noGrp="1" noChangeAspect="1"/>
          </p:cNvPicPr>
          <p:nvPr>
            <p:ph sz="quarter" idx="15"/>
          </p:nvPr>
        </p:nvPicPr>
        <p:blipFill>
          <a:blip r:embed="rId5" cstate="print">
            <a:extLst>
              <a:ext uri="{28A0092B-C50C-407E-A947-70E740481C1C}">
                <a14:useLocalDpi xmlns:a14="http://schemas.microsoft.com/office/drawing/2010/main" val="0"/>
              </a:ext>
            </a:extLst>
          </a:blip>
          <a:stretch>
            <a:fillRect/>
          </a:stretch>
        </p:blipFill>
        <p:spPr>
          <a:xfrm>
            <a:off x="440954" y="3326325"/>
            <a:ext cx="644385" cy="431459"/>
          </a:xfrm>
        </p:spPr>
      </p:pic>
      <p:pic>
        <p:nvPicPr>
          <p:cNvPr id="18" name="Picture 17">
            <a:extLst>
              <a:ext uri="{FF2B5EF4-FFF2-40B4-BE49-F238E27FC236}">
                <a16:creationId xmlns:a16="http://schemas.microsoft.com/office/drawing/2014/main" id="{B89D4E9A-A66C-4524-A0D6-EDB320D2A07C}"/>
              </a:ext>
            </a:extLst>
          </p:cNvPr>
          <p:cNvPicPr>
            <a:picLocks noChangeAspect="1"/>
          </p:cNvPicPr>
          <p:nvPr/>
        </p:nvPicPr>
        <p:blipFill rotWithShape="1">
          <a:blip r:embed="rId3"/>
          <a:srcRect l="29893" t="44609" r="46594" b="33321"/>
          <a:stretch/>
        </p:blipFill>
        <p:spPr>
          <a:xfrm>
            <a:off x="3260755" y="2613477"/>
            <a:ext cx="1392494" cy="757592"/>
          </a:xfrm>
          <a:prstGeom prst="ellipse">
            <a:avLst/>
          </a:prstGeom>
          <a:ln w="38100">
            <a:solidFill>
              <a:srgbClr val="00B050"/>
            </a:solidFill>
          </a:ln>
        </p:spPr>
      </p:pic>
      <p:pic>
        <p:nvPicPr>
          <p:cNvPr id="19" name="Picture 18">
            <a:extLst>
              <a:ext uri="{FF2B5EF4-FFF2-40B4-BE49-F238E27FC236}">
                <a16:creationId xmlns:a16="http://schemas.microsoft.com/office/drawing/2014/main" id="{998BFE82-77B9-46D5-AEEA-D11DA2D9FF2F}"/>
              </a:ext>
            </a:extLst>
          </p:cNvPr>
          <p:cNvPicPr>
            <a:picLocks noChangeAspect="1"/>
          </p:cNvPicPr>
          <p:nvPr/>
        </p:nvPicPr>
        <p:blipFill rotWithShape="1">
          <a:blip r:embed="rId4"/>
          <a:srcRect l="33661" t="46477" r="38731" b="35188"/>
          <a:stretch/>
        </p:blipFill>
        <p:spPr>
          <a:xfrm>
            <a:off x="3396920" y="5002462"/>
            <a:ext cx="1626068" cy="716380"/>
          </a:xfrm>
          <a:prstGeom prst="ellipse">
            <a:avLst/>
          </a:prstGeom>
          <a:ln w="38100">
            <a:solidFill>
              <a:srgbClr val="00B050"/>
            </a:solidFill>
          </a:ln>
        </p:spPr>
      </p:pic>
      <p:pic>
        <p:nvPicPr>
          <p:cNvPr id="20" name="Picture 19">
            <a:extLst>
              <a:ext uri="{FF2B5EF4-FFF2-40B4-BE49-F238E27FC236}">
                <a16:creationId xmlns:a16="http://schemas.microsoft.com/office/drawing/2014/main" id="{86AC8BA4-4FA6-4F52-BDF0-16D18BD122E8}"/>
              </a:ext>
            </a:extLst>
          </p:cNvPr>
          <p:cNvPicPr>
            <a:picLocks noChangeAspect="1"/>
          </p:cNvPicPr>
          <p:nvPr/>
        </p:nvPicPr>
        <p:blipFill rotWithShape="1">
          <a:blip r:embed="rId3"/>
          <a:srcRect l="63810" t="47038" r="18087" b="36089"/>
          <a:stretch/>
        </p:blipFill>
        <p:spPr>
          <a:xfrm>
            <a:off x="5218863" y="2677324"/>
            <a:ext cx="1074930" cy="580709"/>
          </a:xfrm>
          <a:prstGeom prst="ellipse">
            <a:avLst/>
          </a:prstGeom>
          <a:ln w="38100">
            <a:solidFill>
              <a:srgbClr val="00B050"/>
            </a:solidFill>
          </a:ln>
        </p:spPr>
      </p:pic>
      <p:sp>
        <p:nvSpPr>
          <p:cNvPr id="21" name="TextBox 20">
            <a:extLst>
              <a:ext uri="{FF2B5EF4-FFF2-40B4-BE49-F238E27FC236}">
                <a16:creationId xmlns:a16="http://schemas.microsoft.com/office/drawing/2014/main" id="{32AC49D3-C946-419A-80F1-BD81868A5321}"/>
              </a:ext>
            </a:extLst>
          </p:cNvPr>
          <p:cNvSpPr txBox="1"/>
          <p:nvPr/>
        </p:nvSpPr>
        <p:spPr>
          <a:xfrm>
            <a:off x="140664" y="907476"/>
            <a:ext cx="1686068" cy="5351209"/>
          </a:xfrm>
          <a:prstGeom prst="rect">
            <a:avLst/>
          </a:prstGeom>
          <a:noFill/>
        </p:spPr>
        <p:txBody>
          <a:bodyPr wrap="square" lIns="0" tIns="0" rIns="0" bIns="0" rtlCol="0">
            <a:spAutoFit/>
          </a:bodyPr>
          <a:lstStyle/>
          <a:p>
            <a:pPr defTabSz="456651"/>
            <a:endParaRPr lang="en-US" sz="899" kern="0" dirty="0">
              <a:solidFill>
                <a:srgbClr val="333F48"/>
              </a:solidFill>
            </a:endParaRPr>
          </a:p>
          <a:p>
            <a:pPr defTabSz="456651"/>
            <a:endParaRPr lang="en-US" sz="899" kern="0" dirty="0">
              <a:solidFill>
                <a:srgbClr val="333F48"/>
              </a:solidFill>
            </a:endParaRPr>
          </a:p>
          <a:p>
            <a:pPr defTabSz="456651"/>
            <a:endParaRPr lang="en-US" sz="1199" b="1" kern="0" dirty="0">
              <a:solidFill>
                <a:srgbClr val="333F48"/>
              </a:solidFill>
            </a:endParaRPr>
          </a:p>
          <a:p>
            <a:pPr defTabSz="456651"/>
            <a:r>
              <a:rPr lang="en-US" sz="1199" b="1" kern="0" dirty="0">
                <a:solidFill>
                  <a:srgbClr val="439297"/>
                </a:solidFill>
              </a:rPr>
              <a:t>4 Analog DC Inputs</a:t>
            </a:r>
          </a:p>
          <a:p>
            <a:pPr defTabSz="456651"/>
            <a:r>
              <a:rPr lang="en-US" sz="1199" b="1" kern="0" dirty="0">
                <a:solidFill>
                  <a:srgbClr val="439297"/>
                </a:solidFill>
              </a:rPr>
              <a:t>+5Vdc / 20mA</a:t>
            </a:r>
          </a:p>
          <a:p>
            <a:pPr defTabSz="456651"/>
            <a:r>
              <a:rPr lang="en-US" sz="1199" b="1" kern="0" dirty="0">
                <a:solidFill>
                  <a:srgbClr val="439297"/>
                </a:solidFill>
              </a:rPr>
              <a:t>12-bit plus sign, self-calibrating</a:t>
            </a:r>
          </a:p>
          <a:p>
            <a:pPr defTabSz="456651"/>
            <a:endParaRPr lang="en-US" sz="1199" b="1" kern="0" dirty="0">
              <a:solidFill>
                <a:srgbClr val="439297"/>
              </a:solidFill>
            </a:endParaRPr>
          </a:p>
          <a:p>
            <a:pPr defTabSz="456651"/>
            <a:r>
              <a:rPr lang="en-US" sz="1199" b="1" kern="0" dirty="0">
                <a:solidFill>
                  <a:srgbClr val="439297"/>
                </a:solidFill>
              </a:rPr>
              <a:t>Each AI channel is configurable via internal jumper as Full Scale either +5 Vdc or 20mA</a:t>
            </a: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defRPr/>
            </a:pPr>
            <a:endParaRPr lang="en-US" sz="899" kern="0" dirty="0">
              <a:solidFill>
                <a:srgbClr val="439297"/>
              </a:solidFill>
            </a:endParaRPr>
          </a:p>
          <a:p>
            <a:pPr defTabSz="456651"/>
            <a:r>
              <a:rPr lang="en-US" sz="1199" b="1" dirty="0">
                <a:solidFill>
                  <a:srgbClr val="439297"/>
                </a:solidFill>
              </a:rPr>
              <a:t>8 Binary Inputs</a:t>
            </a:r>
          </a:p>
          <a:p>
            <a:pPr defTabSz="456651"/>
            <a:r>
              <a:rPr lang="en-US" altLang="zh-TW" sz="1199" b="1" dirty="0">
                <a:solidFill>
                  <a:srgbClr val="439297"/>
                </a:solidFill>
              </a:rPr>
              <a:t>12/24/48Vdc, 5mA, isolated</a:t>
            </a:r>
            <a:endParaRPr lang="en-US" sz="1199" b="1" dirty="0">
              <a:solidFill>
                <a:srgbClr val="439297"/>
              </a:solidFill>
            </a:endParaRPr>
          </a:p>
          <a:p>
            <a:pPr defTabSz="456651"/>
            <a:endParaRPr lang="en-US" sz="1199" b="1" dirty="0">
              <a:solidFill>
                <a:srgbClr val="439297"/>
              </a:solidFill>
            </a:endParaRPr>
          </a:p>
          <a:p>
            <a:pPr defTabSz="456651"/>
            <a:r>
              <a:rPr lang="en-US" sz="1199" b="1" dirty="0">
                <a:solidFill>
                  <a:srgbClr val="439297"/>
                </a:solidFill>
              </a:rPr>
              <a:t>All DI are wetted internally from main power supply circuit using single common for all 8 channels. </a:t>
            </a:r>
          </a:p>
        </p:txBody>
      </p:sp>
      <p:sp>
        <p:nvSpPr>
          <p:cNvPr id="22" name="TextBox 21">
            <a:extLst>
              <a:ext uri="{FF2B5EF4-FFF2-40B4-BE49-F238E27FC236}">
                <a16:creationId xmlns:a16="http://schemas.microsoft.com/office/drawing/2014/main" id="{A6F144EE-132C-4BDD-9768-8E73BBDADCE6}"/>
              </a:ext>
            </a:extLst>
          </p:cNvPr>
          <p:cNvSpPr txBox="1"/>
          <p:nvPr/>
        </p:nvSpPr>
        <p:spPr>
          <a:xfrm>
            <a:off x="7687866" y="1239302"/>
            <a:ext cx="1463407" cy="1983748"/>
          </a:xfrm>
          <a:prstGeom prst="rect">
            <a:avLst/>
          </a:prstGeom>
          <a:noFill/>
        </p:spPr>
        <p:txBody>
          <a:bodyPr wrap="square" lIns="0" tIns="0" rIns="0" bIns="0" rtlCol="0">
            <a:spAutoFit/>
          </a:bodyPr>
          <a:lstStyle>
            <a:defPPr>
              <a:defRPr lang="en-US"/>
            </a:defPPr>
            <a:lvl1pPr lvl="0" defTabSz="914400">
              <a:defRPr sz="1800" b="1" kern="0">
                <a:solidFill>
                  <a:srgbClr val="333F48"/>
                </a:solidFill>
              </a:defRPr>
            </a:lvl1pPr>
          </a:lstStyle>
          <a:p>
            <a:endParaRPr lang="en-US" sz="1199" kern="1200" dirty="0">
              <a:solidFill>
                <a:srgbClr val="439297"/>
              </a:solidFill>
            </a:endParaRPr>
          </a:p>
          <a:p>
            <a:r>
              <a:rPr lang="en-US" sz="1199" kern="1200" dirty="0">
                <a:solidFill>
                  <a:srgbClr val="439297"/>
                </a:solidFill>
              </a:rPr>
              <a:t>4 Binary Outputs</a:t>
            </a:r>
          </a:p>
          <a:p>
            <a:r>
              <a:rPr lang="en-US" altLang="zh-TW" sz="1199" kern="1200" dirty="0">
                <a:solidFill>
                  <a:srgbClr val="439297"/>
                </a:solidFill>
              </a:rPr>
              <a:t>Max 60Vdc, 1A</a:t>
            </a:r>
          </a:p>
          <a:p>
            <a:endParaRPr lang="en-US" sz="1199" kern="1200" dirty="0">
              <a:solidFill>
                <a:srgbClr val="439297"/>
              </a:solidFill>
            </a:endParaRPr>
          </a:p>
          <a:p>
            <a:r>
              <a:rPr lang="en-US" sz="1199" kern="1200" dirty="0">
                <a:solidFill>
                  <a:srgbClr val="439297"/>
                </a:solidFill>
              </a:rPr>
              <a:t>Each DO is isolated and independent, providing a Normally Open dry relay single contact.</a:t>
            </a:r>
          </a:p>
          <a:p>
            <a:endParaRPr lang="en-US" sz="899" dirty="0"/>
          </a:p>
        </p:txBody>
      </p:sp>
      <p:pic>
        <p:nvPicPr>
          <p:cNvPr id="23" name="Picture 22">
            <a:extLst>
              <a:ext uri="{FF2B5EF4-FFF2-40B4-BE49-F238E27FC236}">
                <a16:creationId xmlns:a16="http://schemas.microsoft.com/office/drawing/2014/main" id="{C38CC51D-3AE9-4A09-A9E1-3D38CA8BCA9B}"/>
              </a:ext>
            </a:extLst>
          </p:cNvPr>
          <p:cNvPicPr>
            <a:picLocks noChangeAspect="1"/>
          </p:cNvPicPr>
          <p:nvPr/>
        </p:nvPicPr>
        <p:blipFill rotWithShape="1">
          <a:blip r:embed="rId4"/>
          <a:srcRect l="75588" t="43923" r="9577" b="37742"/>
          <a:stretch/>
        </p:blipFill>
        <p:spPr>
          <a:xfrm>
            <a:off x="5876788" y="4976395"/>
            <a:ext cx="628731" cy="515474"/>
          </a:xfrm>
          <a:prstGeom prst="ellipse">
            <a:avLst/>
          </a:prstGeom>
          <a:ln w="38100">
            <a:solidFill>
              <a:srgbClr val="00B050"/>
            </a:solidFill>
          </a:ln>
        </p:spPr>
      </p:pic>
      <p:cxnSp>
        <p:nvCxnSpPr>
          <p:cNvPr id="24" name="Straight Arrow Connector 23">
            <a:extLst>
              <a:ext uri="{FF2B5EF4-FFF2-40B4-BE49-F238E27FC236}">
                <a16:creationId xmlns:a16="http://schemas.microsoft.com/office/drawing/2014/main" id="{53CF3724-F57E-403D-AA7D-A9834F965760}"/>
              </a:ext>
            </a:extLst>
          </p:cNvPr>
          <p:cNvCxnSpPr>
            <a:cxnSpLocks/>
            <a:stCxn id="27" idx="3"/>
            <a:endCxn id="23" idx="6"/>
          </p:cNvCxnSpPr>
          <p:nvPr/>
        </p:nvCxnSpPr>
        <p:spPr>
          <a:xfrm flipH="1">
            <a:off x="6505519" y="5114194"/>
            <a:ext cx="639737" cy="119938"/>
          </a:xfrm>
          <a:prstGeom prst="straightConnector1">
            <a:avLst/>
          </a:prstGeom>
          <a:noFill/>
          <a:ln w="28575" cap="flat" cmpd="sng" algn="ctr">
            <a:solidFill>
              <a:srgbClr val="005EB8"/>
            </a:solidFill>
            <a:prstDash val="solid"/>
            <a:miter lim="800000"/>
            <a:tailEnd type="triangle"/>
          </a:ln>
          <a:effectLst/>
        </p:spPr>
      </p:cxnSp>
      <p:sp>
        <p:nvSpPr>
          <p:cNvPr id="25" name="TextBox 24">
            <a:extLst>
              <a:ext uri="{FF2B5EF4-FFF2-40B4-BE49-F238E27FC236}">
                <a16:creationId xmlns:a16="http://schemas.microsoft.com/office/drawing/2014/main" id="{CCB69CFE-5789-4CF4-935C-874EB5234195}"/>
              </a:ext>
            </a:extLst>
          </p:cNvPr>
          <p:cNvSpPr txBox="1"/>
          <p:nvPr/>
        </p:nvSpPr>
        <p:spPr>
          <a:xfrm>
            <a:off x="7222681" y="4154121"/>
            <a:ext cx="1858328" cy="1476302"/>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1800" b="1" i="0" u="none" strike="noStrike" kern="0" cap="none" spc="0" normalizeH="0" baseline="0">
                <a:ln>
                  <a:noFill/>
                </a:ln>
                <a:solidFill>
                  <a:srgbClr val="333F48"/>
                </a:solidFill>
                <a:effectLst/>
                <a:uLnTx/>
                <a:uFillTx/>
              </a:defRPr>
            </a:lvl1pPr>
          </a:lstStyle>
          <a:p>
            <a:r>
              <a:rPr lang="en-US" sz="1199" kern="1200" dirty="0">
                <a:solidFill>
                  <a:srgbClr val="439297"/>
                </a:solidFill>
              </a:rPr>
              <a:t>Single, Fixed, Low Voltage Power Input rated: 12/24/48 Vdc</a:t>
            </a:r>
          </a:p>
          <a:p>
            <a:endParaRPr lang="en-US" sz="1199" kern="1200" dirty="0">
              <a:solidFill>
                <a:srgbClr val="439297"/>
              </a:solidFill>
            </a:endParaRPr>
          </a:p>
          <a:p>
            <a:r>
              <a:rPr lang="en-US" sz="1199" kern="1200" dirty="0">
                <a:solidFill>
                  <a:srgbClr val="439297"/>
                </a:solidFill>
              </a:rPr>
              <a:t>For HVDC or AC power inputs, an external power supply or converter is required</a:t>
            </a:r>
          </a:p>
        </p:txBody>
      </p:sp>
      <p:cxnSp>
        <p:nvCxnSpPr>
          <p:cNvPr id="30" name="Straight Arrow Connector 29">
            <a:extLst>
              <a:ext uri="{FF2B5EF4-FFF2-40B4-BE49-F238E27FC236}">
                <a16:creationId xmlns:a16="http://schemas.microsoft.com/office/drawing/2014/main" id="{A991F1E9-73EF-4312-8A70-FB7A22C0BB78}"/>
              </a:ext>
            </a:extLst>
          </p:cNvPr>
          <p:cNvCxnSpPr>
            <a:cxnSpLocks/>
            <a:endCxn id="20" idx="6"/>
          </p:cNvCxnSpPr>
          <p:nvPr/>
        </p:nvCxnSpPr>
        <p:spPr>
          <a:xfrm flipH="1">
            <a:off x="6293793" y="2369976"/>
            <a:ext cx="1244960" cy="597703"/>
          </a:xfrm>
          <a:prstGeom prst="straightConnector1">
            <a:avLst/>
          </a:prstGeom>
          <a:noFill/>
          <a:ln w="28575" cap="flat" cmpd="sng" algn="ctr">
            <a:solidFill>
              <a:srgbClr val="005EB8"/>
            </a:solidFill>
            <a:prstDash val="solid"/>
            <a:miter lim="800000"/>
            <a:tailEnd type="triangle"/>
          </a:ln>
          <a:effectLst/>
        </p:spPr>
      </p:cxnSp>
      <p:cxnSp>
        <p:nvCxnSpPr>
          <p:cNvPr id="33" name="Straight Arrow Connector 32">
            <a:extLst>
              <a:ext uri="{FF2B5EF4-FFF2-40B4-BE49-F238E27FC236}">
                <a16:creationId xmlns:a16="http://schemas.microsoft.com/office/drawing/2014/main" id="{B2F1C305-0ABA-479C-8F3A-63C39CD1CAE3}"/>
              </a:ext>
            </a:extLst>
          </p:cNvPr>
          <p:cNvCxnSpPr>
            <a:cxnSpLocks/>
            <a:endCxn id="18" idx="2"/>
          </p:cNvCxnSpPr>
          <p:nvPr/>
        </p:nvCxnSpPr>
        <p:spPr>
          <a:xfrm>
            <a:off x="1609760" y="1941463"/>
            <a:ext cx="1650995" cy="1050810"/>
          </a:xfrm>
          <a:prstGeom prst="straightConnector1">
            <a:avLst/>
          </a:prstGeom>
          <a:noFill/>
          <a:ln w="28575" cap="flat" cmpd="sng" algn="ctr">
            <a:solidFill>
              <a:srgbClr val="005EB8"/>
            </a:solidFill>
            <a:prstDash val="solid"/>
            <a:miter lim="800000"/>
            <a:tailEnd type="triangle"/>
          </a:ln>
          <a:effectLst/>
        </p:spPr>
      </p:cxnSp>
      <p:cxnSp>
        <p:nvCxnSpPr>
          <p:cNvPr id="35" name="Straight Arrow Connector 34">
            <a:extLst>
              <a:ext uri="{FF2B5EF4-FFF2-40B4-BE49-F238E27FC236}">
                <a16:creationId xmlns:a16="http://schemas.microsoft.com/office/drawing/2014/main" id="{5C5785B9-9BB0-42A0-8E5B-B7ADFF43CEE0}"/>
              </a:ext>
            </a:extLst>
          </p:cNvPr>
          <p:cNvCxnSpPr>
            <a:cxnSpLocks/>
            <a:endCxn id="19" idx="2"/>
          </p:cNvCxnSpPr>
          <p:nvPr/>
        </p:nvCxnSpPr>
        <p:spPr>
          <a:xfrm>
            <a:off x="841518" y="5002462"/>
            <a:ext cx="2555402" cy="358190"/>
          </a:xfrm>
          <a:prstGeom prst="straightConnector1">
            <a:avLst/>
          </a:prstGeom>
          <a:noFill/>
          <a:ln w="28575" cap="flat" cmpd="sng" algn="ctr">
            <a:solidFill>
              <a:srgbClr val="005EB8"/>
            </a:solidFill>
            <a:prstDash val="solid"/>
            <a:miter lim="800000"/>
            <a:tailEnd type="triangle"/>
          </a:ln>
          <a:effectLst/>
        </p:spPr>
      </p:cxnSp>
      <p:pic>
        <p:nvPicPr>
          <p:cNvPr id="48" name="Picture 47">
            <a:extLst>
              <a:ext uri="{FF2B5EF4-FFF2-40B4-BE49-F238E27FC236}">
                <a16:creationId xmlns:a16="http://schemas.microsoft.com/office/drawing/2014/main" id="{760534CD-C176-45C6-80F3-E230161187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724" y="3943146"/>
            <a:ext cx="644385" cy="644385"/>
          </a:xfrm>
          <a:prstGeom prst="rect">
            <a:avLst/>
          </a:prstGeom>
        </p:spPr>
      </p:pic>
      <p:sp>
        <p:nvSpPr>
          <p:cNvPr id="3" name="Content Placeholder 3">
            <a:extLst>
              <a:ext uri="{FF2B5EF4-FFF2-40B4-BE49-F238E27FC236}">
                <a16:creationId xmlns:a16="http://schemas.microsoft.com/office/drawing/2014/main" id="{1CDB46FB-092C-2768-2F66-DF177F1F972A}"/>
              </a:ext>
            </a:extLst>
          </p:cNvPr>
          <p:cNvSpPr txBox="1">
            <a:spLocks/>
          </p:cNvSpPr>
          <p:nvPr/>
        </p:nvSpPr>
        <p:spPr>
          <a:xfrm>
            <a:off x="366973" y="6549040"/>
            <a:ext cx="3713559" cy="224750"/>
          </a:xfrm>
          <a:prstGeom prst="rect">
            <a:avLst/>
          </a:prstGeom>
        </p:spPr>
        <p:txBody>
          <a:bodyPr/>
          <a:lstStyle>
            <a:lvl1pPr marL="0" indent="0" algn="l" defTabSz="1219080" rtl="0" eaLnBrk="1" latinLnBrk="0" hangingPunct="1">
              <a:lnSpc>
                <a:spcPct val="99000"/>
              </a:lnSpc>
              <a:spcBef>
                <a:spcPts val="1867"/>
              </a:spcBef>
              <a:spcAft>
                <a:spcPts val="0"/>
              </a:spcAft>
              <a:buFont typeface="Arial" panose="020B0604020202020204" pitchFamily="34" charset="0"/>
              <a:buNone/>
              <a:defRPr sz="2400" b="1"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US" sz="1199" dirty="0"/>
              <a:t>1010 - G100 Hardware</a:t>
            </a:r>
          </a:p>
        </p:txBody>
      </p:sp>
    </p:spTree>
    <p:extLst>
      <p:ext uri="{BB962C8B-B14F-4D97-AF65-F5344CB8AC3E}">
        <p14:creationId xmlns:p14="http://schemas.microsoft.com/office/powerpoint/2010/main" val="2878905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8572968-9B43-4393-8F04-235FE656CA6C}"/>
              </a:ext>
            </a:extLst>
          </p:cNvPr>
          <p:cNvSpPr txBox="1"/>
          <p:nvPr/>
        </p:nvSpPr>
        <p:spPr>
          <a:xfrm>
            <a:off x="228852" y="665419"/>
            <a:ext cx="1666815" cy="4342599"/>
          </a:xfrm>
          <a:prstGeom prst="rect">
            <a:avLst/>
          </a:prstGeom>
          <a:noFill/>
        </p:spPr>
        <p:txBody>
          <a:bodyPr wrap="square" lIns="0" tIns="0" rIns="0" bIns="0" rtlCol="0">
            <a:spAutoFit/>
          </a:bodyPr>
          <a:lstStyle/>
          <a:p>
            <a:endParaRPr lang="en-US" sz="899" dirty="0">
              <a:solidFill>
                <a:srgbClr val="439297"/>
              </a:solidFill>
            </a:endParaRPr>
          </a:p>
          <a:p>
            <a:endParaRPr lang="en-US" sz="899" dirty="0">
              <a:solidFill>
                <a:srgbClr val="439297"/>
              </a:solidFill>
            </a:endParaRPr>
          </a:p>
          <a:p>
            <a:r>
              <a:rPr lang="en-US" sz="1199" dirty="0">
                <a:solidFill>
                  <a:srgbClr val="439297"/>
                </a:solidFill>
              </a:rPr>
              <a:t>1 DisplayPort™</a:t>
            </a:r>
          </a:p>
          <a:p>
            <a:r>
              <a:rPr lang="en-US" sz="1199" dirty="0">
                <a:solidFill>
                  <a:srgbClr val="439297"/>
                </a:solidFill>
              </a:rPr>
              <a:t>Supports one monitor for Local HMI</a:t>
            </a:r>
          </a:p>
          <a:p>
            <a:endParaRPr lang="en-US" sz="899" dirty="0">
              <a:solidFill>
                <a:srgbClr val="439297"/>
              </a:solidFill>
            </a:endParaRPr>
          </a:p>
          <a:p>
            <a:endParaRPr lang="en-US" sz="89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549" dirty="0">
              <a:solidFill>
                <a:srgbClr val="439297"/>
              </a:solidFill>
            </a:endParaRPr>
          </a:p>
          <a:p>
            <a:endParaRPr lang="en-US" sz="1199" dirty="0">
              <a:solidFill>
                <a:srgbClr val="439297"/>
              </a:solidFill>
            </a:endParaRPr>
          </a:p>
          <a:p>
            <a:r>
              <a:rPr lang="en-US" sz="1199" dirty="0">
                <a:solidFill>
                  <a:srgbClr val="439297"/>
                </a:solidFill>
              </a:rPr>
              <a:t>Serial Console port</a:t>
            </a:r>
          </a:p>
          <a:p>
            <a:r>
              <a:rPr lang="en-US" sz="1199" dirty="0">
                <a:solidFill>
                  <a:srgbClr val="439297"/>
                </a:solidFill>
              </a:rPr>
              <a:t>COM4 is by default a serial console port. </a:t>
            </a:r>
          </a:p>
          <a:p>
            <a:r>
              <a:rPr lang="en-US" sz="1199" dirty="0">
                <a:solidFill>
                  <a:srgbClr val="439297"/>
                </a:solidFill>
              </a:rPr>
              <a:t>Can be reassigned to be a general-purpose Serial port.</a:t>
            </a:r>
          </a:p>
        </p:txBody>
      </p:sp>
      <p:sp>
        <p:nvSpPr>
          <p:cNvPr id="2" name="Text Placeholder 1">
            <a:extLst>
              <a:ext uri="{FF2B5EF4-FFF2-40B4-BE49-F238E27FC236}">
                <a16:creationId xmlns:a16="http://schemas.microsoft.com/office/drawing/2014/main" id="{1EF67718-5A96-43DE-B321-BF9F495A4697}"/>
              </a:ext>
            </a:extLst>
          </p:cNvPr>
          <p:cNvSpPr>
            <a:spLocks noGrp="1"/>
          </p:cNvSpPr>
          <p:nvPr>
            <p:ph type="body" sz="quarter" idx="10"/>
          </p:nvPr>
        </p:nvSpPr>
        <p:spPr>
          <a:xfrm>
            <a:off x="194522" y="381842"/>
            <a:ext cx="7335441" cy="1294130"/>
          </a:xfrm>
        </p:spPr>
        <p:txBody>
          <a:bodyPr/>
          <a:lstStyle/>
          <a:p>
            <a:r>
              <a:rPr lang="en-US" b="1" dirty="0">
                <a:solidFill>
                  <a:srgbClr val="439297"/>
                </a:solidFill>
                <a:latin typeface="+mn-lt"/>
              </a:rPr>
              <a:t>G100 Local Access</a:t>
            </a:r>
          </a:p>
        </p:txBody>
      </p:sp>
      <p:sp>
        <p:nvSpPr>
          <p:cNvPr id="5" name="Text Placeholder 4">
            <a:extLst>
              <a:ext uri="{FF2B5EF4-FFF2-40B4-BE49-F238E27FC236}">
                <a16:creationId xmlns:a16="http://schemas.microsoft.com/office/drawing/2014/main" id="{C5EA4348-2CC9-4344-9F2B-B2E568385DA9}"/>
              </a:ext>
            </a:extLst>
          </p:cNvPr>
          <p:cNvSpPr>
            <a:spLocks noGrp="1"/>
          </p:cNvSpPr>
          <p:nvPr>
            <p:ph type="body" sz="quarter" idx="11"/>
          </p:nvPr>
        </p:nvSpPr>
        <p:spPr/>
        <p:txBody>
          <a:bodyPr/>
          <a:lstStyle/>
          <a:p>
            <a:r>
              <a:rPr lang="en-US" b="1" dirty="0">
                <a:solidFill>
                  <a:schemeClr val="bg1"/>
                </a:solidFill>
              </a:rPr>
              <a:t>One Display Port</a:t>
            </a:r>
          </a:p>
          <a:p>
            <a:r>
              <a:rPr lang="en-US" b="1" dirty="0">
                <a:solidFill>
                  <a:schemeClr val="bg1"/>
                </a:solidFill>
              </a:rPr>
              <a:t>USB ports</a:t>
            </a:r>
          </a:p>
          <a:p>
            <a:r>
              <a:rPr lang="en-US" b="1" dirty="0">
                <a:solidFill>
                  <a:schemeClr val="bg1"/>
                </a:solidFill>
              </a:rPr>
              <a:t>Serial Console (COM4)</a:t>
            </a:r>
          </a:p>
        </p:txBody>
      </p:sp>
      <p:pic>
        <p:nvPicPr>
          <p:cNvPr id="25" name="Content Placeholder 24">
            <a:extLst>
              <a:ext uri="{FF2B5EF4-FFF2-40B4-BE49-F238E27FC236}">
                <a16:creationId xmlns:a16="http://schemas.microsoft.com/office/drawing/2014/main" id="{5A880692-A545-4DC3-9192-F1788C0EC52D}"/>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1" y="2017993"/>
            <a:ext cx="1314611" cy="641231"/>
          </a:xfrm>
        </p:spPr>
      </p:pic>
      <p:pic>
        <p:nvPicPr>
          <p:cNvPr id="6" name="Picture 5">
            <a:extLst>
              <a:ext uri="{FF2B5EF4-FFF2-40B4-BE49-F238E27FC236}">
                <a16:creationId xmlns:a16="http://schemas.microsoft.com/office/drawing/2014/main" id="{2ECB36C1-9E08-4305-8415-B76E4D83E725}"/>
              </a:ext>
            </a:extLst>
          </p:cNvPr>
          <p:cNvPicPr>
            <a:picLocks noChangeAspect="1"/>
          </p:cNvPicPr>
          <p:nvPr/>
        </p:nvPicPr>
        <p:blipFill>
          <a:blip r:embed="rId4">
            <a:duotone>
              <a:srgbClr val="B3C2D1">
                <a:shade val="45000"/>
                <a:satMod val="135000"/>
              </a:srgbClr>
              <a:prstClr val="white"/>
            </a:duotone>
          </a:blip>
          <a:stretch>
            <a:fillRect/>
          </a:stretch>
        </p:blipFill>
        <p:spPr>
          <a:xfrm>
            <a:off x="1785648" y="717843"/>
            <a:ext cx="5763781" cy="3340699"/>
          </a:xfrm>
          <a:prstGeom prst="rect">
            <a:avLst/>
          </a:prstGeom>
        </p:spPr>
      </p:pic>
      <p:pic>
        <p:nvPicPr>
          <p:cNvPr id="7" name="Picture 6">
            <a:extLst>
              <a:ext uri="{FF2B5EF4-FFF2-40B4-BE49-F238E27FC236}">
                <a16:creationId xmlns:a16="http://schemas.microsoft.com/office/drawing/2014/main" id="{C5D74150-ACFF-4D99-B668-390B3C0A8330}"/>
              </a:ext>
            </a:extLst>
          </p:cNvPr>
          <p:cNvPicPr>
            <a:picLocks noChangeAspect="1"/>
          </p:cNvPicPr>
          <p:nvPr/>
        </p:nvPicPr>
        <p:blipFill>
          <a:blip r:embed="rId5">
            <a:duotone>
              <a:srgbClr val="B3C2D1">
                <a:shade val="45000"/>
                <a:satMod val="135000"/>
              </a:srgbClr>
              <a:prstClr val="white"/>
            </a:duotone>
          </a:blip>
          <a:stretch>
            <a:fillRect/>
          </a:stretch>
        </p:blipFill>
        <p:spPr>
          <a:xfrm>
            <a:off x="1773861" y="2836719"/>
            <a:ext cx="5596305" cy="3712321"/>
          </a:xfrm>
          <a:prstGeom prst="rect">
            <a:avLst/>
          </a:prstGeom>
        </p:spPr>
      </p:pic>
      <p:pic>
        <p:nvPicPr>
          <p:cNvPr id="8" name="Picture 7">
            <a:extLst>
              <a:ext uri="{FF2B5EF4-FFF2-40B4-BE49-F238E27FC236}">
                <a16:creationId xmlns:a16="http://schemas.microsoft.com/office/drawing/2014/main" id="{4EDEB2E0-3A77-43DB-8948-ABA040E76226}"/>
              </a:ext>
            </a:extLst>
          </p:cNvPr>
          <p:cNvPicPr>
            <a:picLocks noChangeAspect="1"/>
          </p:cNvPicPr>
          <p:nvPr/>
        </p:nvPicPr>
        <p:blipFill rotWithShape="1">
          <a:blip r:embed="rId4"/>
          <a:srcRect l="27836" t="29358" r="58810" b="53647"/>
          <a:stretch/>
        </p:blipFill>
        <p:spPr>
          <a:xfrm>
            <a:off x="3385136" y="1694779"/>
            <a:ext cx="757167" cy="558556"/>
          </a:xfrm>
          <a:prstGeom prst="ellipse">
            <a:avLst/>
          </a:prstGeom>
          <a:ln w="38100">
            <a:solidFill>
              <a:srgbClr val="00B050"/>
            </a:solidFill>
          </a:ln>
        </p:spPr>
      </p:pic>
      <p:pic>
        <p:nvPicPr>
          <p:cNvPr id="9" name="Picture 8">
            <a:extLst>
              <a:ext uri="{FF2B5EF4-FFF2-40B4-BE49-F238E27FC236}">
                <a16:creationId xmlns:a16="http://schemas.microsoft.com/office/drawing/2014/main" id="{7022DC78-308B-4DAC-B1B6-551C2CDF042B}"/>
              </a:ext>
            </a:extLst>
          </p:cNvPr>
          <p:cNvPicPr>
            <a:picLocks noChangeAspect="1"/>
          </p:cNvPicPr>
          <p:nvPr/>
        </p:nvPicPr>
        <p:blipFill rotWithShape="1">
          <a:blip r:embed="rId5"/>
          <a:srcRect l="25272" t="35086" r="64496" b="47088"/>
          <a:stretch/>
        </p:blipFill>
        <p:spPr>
          <a:xfrm>
            <a:off x="3171271" y="4153035"/>
            <a:ext cx="611899" cy="669725"/>
          </a:xfrm>
          <a:prstGeom prst="ellipse">
            <a:avLst/>
          </a:prstGeom>
          <a:ln w="38100">
            <a:solidFill>
              <a:srgbClr val="00B050"/>
            </a:solidFill>
          </a:ln>
        </p:spPr>
      </p:pic>
      <p:pic>
        <p:nvPicPr>
          <p:cNvPr id="10" name="Picture 9">
            <a:extLst>
              <a:ext uri="{FF2B5EF4-FFF2-40B4-BE49-F238E27FC236}">
                <a16:creationId xmlns:a16="http://schemas.microsoft.com/office/drawing/2014/main" id="{A0A38E3E-5E2D-4DBC-AF75-2EA9D224EFD5}"/>
              </a:ext>
            </a:extLst>
          </p:cNvPr>
          <p:cNvPicPr>
            <a:picLocks noChangeAspect="1"/>
          </p:cNvPicPr>
          <p:nvPr/>
        </p:nvPicPr>
        <p:blipFill rotWithShape="1">
          <a:blip r:embed="rId4"/>
          <a:srcRect l="64689" t="29358" r="11534" b="46511"/>
          <a:stretch/>
        </p:blipFill>
        <p:spPr>
          <a:xfrm>
            <a:off x="5569565" y="1708410"/>
            <a:ext cx="1320212" cy="776650"/>
          </a:xfrm>
          <a:prstGeom prst="ellipse">
            <a:avLst/>
          </a:prstGeom>
          <a:ln w="38100">
            <a:solidFill>
              <a:srgbClr val="00B050"/>
            </a:solidFill>
          </a:ln>
        </p:spPr>
      </p:pic>
      <p:sp>
        <p:nvSpPr>
          <p:cNvPr id="12" name="TextBox 11">
            <a:extLst>
              <a:ext uri="{FF2B5EF4-FFF2-40B4-BE49-F238E27FC236}">
                <a16:creationId xmlns:a16="http://schemas.microsoft.com/office/drawing/2014/main" id="{489DB6C4-C6EC-4E0E-B424-63B995E0CEEC}"/>
              </a:ext>
            </a:extLst>
          </p:cNvPr>
          <p:cNvSpPr txBox="1"/>
          <p:nvPr/>
        </p:nvSpPr>
        <p:spPr>
          <a:xfrm>
            <a:off x="7588820" y="1828083"/>
            <a:ext cx="1387871" cy="1061060"/>
          </a:xfrm>
          <a:prstGeom prst="rect">
            <a:avLst/>
          </a:prstGeom>
          <a:noFill/>
        </p:spPr>
        <p:txBody>
          <a:bodyPr wrap="square" lIns="0" tIns="0" rIns="0" bIns="0" rtlCol="0">
            <a:spAutoFit/>
          </a:bodyPr>
          <a:lstStyle/>
          <a:p>
            <a:endParaRPr lang="en-US" sz="899" dirty="0">
              <a:solidFill>
                <a:srgbClr val="439297"/>
              </a:solidFill>
            </a:endParaRPr>
          </a:p>
          <a:p>
            <a:pPr defTabSz="456651"/>
            <a:r>
              <a:rPr lang="en-US" sz="1199" kern="0" dirty="0">
                <a:solidFill>
                  <a:srgbClr val="439297"/>
                </a:solidFill>
              </a:rPr>
              <a:t>USB Ports:</a:t>
            </a:r>
          </a:p>
          <a:p>
            <a:pPr defTabSz="456651"/>
            <a:r>
              <a:rPr lang="en-US" sz="1199" kern="0" dirty="0">
                <a:solidFill>
                  <a:srgbClr val="439297"/>
                </a:solidFill>
              </a:rPr>
              <a:t>2 USB-A 2.0 ports</a:t>
            </a:r>
          </a:p>
          <a:p>
            <a:pPr defTabSz="456651"/>
            <a:r>
              <a:rPr lang="en-US" sz="1199" kern="0" dirty="0">
                <a:solidFill>
                  <a:srgbClr val="439297"/>
                </a:solidFill>
              </a:rPr>
              <a:t>1 USB-A 3.0 port</a:t>
            </a:r>
          </a:p>
          <a:p>
            <a:pPr defTabSz="456651"/>
            <a:r>
              <a:rPr lang="en-US" sz="1199" kern="0" dirty="0">
                <a:solidFill>
                  <a:srgbClr val="439297"/>
                </a:solidFill>
              </a:rPr>
              <a:t>1 USB-C port for future use</a:t>
            </a:r>
          </a:p>
        </p:txBody>
      </p:sp>
      <p:cxnSp>
        <p:nvCxnSpPr>
          <p:cNvPr id="13" name="Straight Arrow Connector 12">
            <a:extLst>
              <a:ext uri="{FF2B5EF4-FFF2-40B4-BE49-F238E27FC236}">
                <a16:creationId xmlns:a16="http://schemas.microsoft.com/office/drawing/2014/main" id="{9E83FA8F-ED03-467E-9693-CAF3EE204153}"/>
              </a:ext>
            </a:extLst>
          </p:cNvPr>
          <p:cNvCxnSpPr>
            <a:cxnSpLocks/>
            <a:stCxn id="12" idx="1"/>
            <a:endCxn id="10" idx="6"/>
          </p:cNvCxnSpPr>
          <p:nvPr/>
        </p:nvCxnSpPr>
        <p:spPr>
          <a:xfrm flipH="1" flipV="1">
            <a:off x="6889777" y="2096735"/>
            <a:ext cx="699043" cy="261878"/>
          </a:xfrm>
          <a:prstGeom prst="straightConnector1">
            <a:avLst/>
          </a:prstGeom>
          <a:noFill/>
          <a:ln w="28575" cap="flat" cmpd="sng" algn="ctr">
            <a:solidFill>
              <a:srgbClr val="005EB8"/>
            </a:solidFill>
            <a:prstDash val="solid"/>
            <a:miter lim="800000"/>
            <a:tailEnd type="triangle"/>
          </a:ln>
          <a:effectLst/>
        </p:spPr>
      </p:cxnSp>
      <p:cxnSp>
        <p:nvCxnSpPr>
          <p:cNvPr id="16" name="Straight Arrow Connector 15">
            <a:extLst>
              <a:ext uri="{FF2B5EF4-FFF2-40B4-BE49-F238E27FC236}">
                <a16:creationId xmlns:a16="http://schemas.microsoft.com/office/drawing/2014/main" id="{9207E25C-D2BC-47D5-85E6-375425A0BA26}"/>
              </a:ext>
            </a:extLst>
          </p:cNvPr>
          <p:cNvCxnSpPr>
            <a:cxnSpLocks/>
            <a:endCxn id="8" idx="2"/>
          </p:cNvCxnSpPr>
          <p:nvPr/>
        </p:nvCxnSpPr>
        <p:spPr>
          <a:xfrm>
            <a:off x="1521083" y="1493438"/>
            <a:ext cx="1864053" cy="480619"/>
          </a:xfrm>
          <a:prstGeom prst="straightConnector1">
            <a:avLst/>
          </a:prstGeom>
          <a:noFill/>
          <a:ln w="28575" cap="flat" cmpd="sng" algn="ctr">
            <a:solidFill>
              <a:srgbClr val="005EB8"/>
            </a:solidFill>
            <a:prstDash val="solid"/>
            <a:miter lim="800000"/>
            <a:tailEnd type="triangle"/>
          </a:ln>
          <a:effectLst/>
        </p:spPr>
      </p:cxnSp>
      <p:cxnSp>
        <p:nvCxnSpPr>
          <p:cNvPr id="19" name="Straight Arrow Connector 18">
            <a:extLst>
              <a:ext uri="{FF2B5EF4-FFF2-40B4-BE49-F238E27FC236}">
                <a16:creationId xmlns:a16="http://schemas.microsoft.com/office/drawing/2014/main" id="{365BA21F-7D9D-4194-96AB-9DC9251E18AB}"/>
              </a:ext>
            </a:extLst>
          </p:cNvPr>
          <p:cNvCxnSpPr>
            <a:cxnSpLocks/>
            <a:endCxn id="9" idx="2"/>
          </p:cNvCxnSpPr>
          <p:nvPr/>
        </p:nvCxnSpPr>
        <p:spPr>
          <a:xfrm flipV="1">
            <a:off x="1891623" y="4487898"/>
            <a:ext cx="1279648" cy="73711"/>
          </a:xfrm>
          <a:prstGeom prst="straightConnector1">
            <a:avLst/>
          </a:prstGeom>
          <a:noFill/>
          <a:ln w="28575" cap="flat" cmpd="sng" algn="ctr">
            <a:solidFill>
              <a:srgbClr val="005EB8"/>
            </a:solidFill>
            <a:prstDash val="solid"/>
            <a:miter lim="800000"/>
            <a:tailEnd type="triangle"/>
          </a:ln>
          <a:effectLst/>
        </p:spPr>
      </p:cxnSp>
      <p:pic>
        <p:nvPicPr>
          <p:cNvPr id="29" name="Picture 28">
            <a:extLst>
              <a:ext uri="{FF2B5EF4-FFF2-40B4-BE49-F238E27FC236}">
                <a16:creationId xmlns:a16="http://schemas.microsoft.com/office/drawing/2014/main" id="{0F16B883-0129-40E4-9D72-E6C025E74B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8744" y="2836718"/>
            <a:ext cx="1551525" cy="1035570"/>
          </a:xfrm>
          <a:prstGeom prst="rect">
            <a:avLst/>
          </a:prstGeom>
        </p:spPr>
      </p:pic>
      <p:sp>
        <p:nvSpPr>
          <p:cNvPr id="3" name="Content Placeholder 3">
            <a:extLst>
              <a:ext uri="{FF2B5EF4-FFF2-40B4-BE49-F238E27FC236}">
                <a16:creationId xmlns:a16="http://schemas.microsoft.com/office/drawing/2014/main" id="{E5DE27FE-8A78-EA63-6D48-30FC10FDAD27}"/>
              </a:ext>
            </a:extLst>
          </p:cNvPr>
          <p:cNvSpPr txBox="1">
            <a:spLocks/>
          </p:cNvSpPr>
          <p:nvPr/>
        </p:nvSpPr>
        <p:spPr>
          <a:xfrm>
            <a:off x="366973" y="6549040"/>
            <a:ext cx="3713559" cy="224750"/>
          </a:xfrm>
          <a:prstGeom prst="rect">
            <a:avLst/>
          </a:prstGeom>
        </p:spPr>
        <p:txBody>
          <a:bodyPr/>
          <a:lstStyle>
            <a:lvl1pPr marL="0" indent="0" algn="l" defTabSz="1219080" rtl="0" eaLnBrk="1" latinLnBrk="0" hangingPunct="1">
              <a:lnSpc>
                <a:spcPct val="99000"/>
              </a:lnSpc>
              <a:spcBef>
                <a:spcPts val="1867"/>
              </a:spcBef>
              <a:spcAft>
                <a:spcPts val="0"/>
              </a:spcAft>
              <a:buFont typeface="Arial" panose="020B0604020202020204" pitchFamily="34" charset="0"/>
              <a:buNone/>
              <a:defRPr sz="2400" b="1" kern="1200">
                <a:solidFill>
                  <a:schemeClr val="bg1"/>
                </a:solidFill>
                <a:latin typeface="+mn-lt"/>
                <a:ea typeface="+mn-ea"/>
                <a:cs typeface="+mn-cs"/>
              </a:defRPr>
            </a:lvl1pPr>
            <a:lvl2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2pPr>
            <a:lvl3pPr marL="256092" indent="-256092" algn="l" defTabSz="1219080" rtl="0" eaLnBrk="1" latinLnBrk="0" hangingPunct="1">
              <a:lnSpc>
                <a:spcPct val="99000"/>
              </a:lnSpc>
              <a:spcBef>
                <a:spcPts val="1600"/>
              </a:spcBef>
              <a:buSzPct val="91000"/>
              <a:buFont typeface="Arial" panose="020B0604020202020204" pitchFamily="34" charset="0"/>
              <a:buChar char="•"/>
              <a:defRPr sz="2400" kern="1200">
                <a:solidFill>
                  <a:schemeClr val="accent1"/>
                </a:solidFill>
                <a:latin typeface="+mn-lt"/>
                <a:ea typeface="+mn-ea"/>
                <a:cs typeface="+mn-cs"/>
              </a:defRPr>
            </a:lvl3pPr>
            <a:lvl4pPr marL="256008" indent="0" algn="l" defTabSz="1219080" rtl="0" eaLnBrk="1" latinLnBrk="0" hangingPunct="1">
              <a:lnSpc>
                <a:spcPct val="99000"/>
              </a:lnSpc>
              <a:spcBef>
                <a:spcPts val="0"/>
              </a:spcBef>
              <a:buFontTx/>
              <a:buNone/>
              <a:defRPr sz="2400" kern="1200">
                <a:solidFill>
                  <a:schemeClr val="accent1"/>
                </a:solidFill>
                <a:latin typeface="+mn-lt"/>
                <a:ea typeface="+mn-ea"/>
                <a:cs typeface="+mn-cs"/>
              </a:defRPr>
            </a:lvl4pPr>
            <a:lvl5pPr marL="256008" indent="-256008" algn="l" defTabSz="1219080" rtl="0" eaLnBrk="1" latinLnBrk="0" hangingPunct="1">
              <a:lnSpc>
                <a:spcPct val="99000"/>
              </a:lnSpc>
              <a:spcBef>
                <a:spcPts val="1200"/>
              </a:spcBef>
              <a:buSzPct val="91000"/>
              <a:buFont typeface="Arial" panose="020B0604020202020204" pitchFamily="34" charset="0"/>
              <a:buChar char="•"/>
              <a:defRPr sz="2400" kern="1200">
                <a:solidFill>
                  <a:schemeClr val="accent1"/>
                </a:solidFill>
                <a:latin typeface="+mn-lt"/>
                <a:ea typeface="+mn-ea"/>
                <a:cs typeface="+mn-cs"/>
              </a:defRPr>
            </a:lvl5pPr>
            <a:lvl6pPr marL="256008"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6pPr>
            <a:lvl7pPr marL="0" indent="0" algn="l" defTabSz="1219080" rtl="0" eaLnBrk="1" latinLnBrk="0" hangingPunct="1">
              <a:lnSpc>
                <a:spcPct val="99000"/>
              </a:lnSpc>
              <a:spcBef>
                <a:spcPts val="1200"/>
              </a:spcBef>
              <a:buSzPct val="91000"/>
              <a:buFontTx/>
              <a:buNone/>
              <a:defRPr sz="2400" b="1" kern="1200">
                <a:solidFill>
                  <a:schemeClr val="accent2"/>
                </a:solidFill>
                <a:latin typeface="+mn-lt"/>
                <a:ea typeface="+mn-ea"/>
                <a:cs typeface="+mn-cs"/>
              </a:defRPr>
            </a:lvl7pPr>
            <a:lvl8pPr marL="0" indent="0" algn="l" defTabSz="1219080" rtl="0" eaLnBrk="1" latinLnBrk="0" hangingPunct="1">
              <a:lnSpc>
                <a:spcPct val="99000"/>
              </a:lnSpc>
              <a:spcBef>
                <a:spcPts val="0"/>
              </a:spcBef>
              <a:buSzPct val="91000"/>
              <a:buFontTx/>
              <a:buNone/>
              <a:defRPr sz="2400" kern="1200">
                <a:solidFill>
                  <a:schemeClr val="accent2"/>
                </a:solidFill>
                <a:latin typeface="+mn-lt"/>
                <a:ea typeface="+mn-ea"/>
                <a:cs typeface="+mn-cs"/>
              </a:defRPr>
            </a:lvl8pPr>
            <a:lvl9pPr marL="0" indent="0" algn="l" defTabSz="1219080" rtl="0" eaLnBrk="1" latinLnBrk="0" hangingPunct="1">
              <a:lnSpc>
                <a:spcPct val="99000"/>
              </a:lnSpc>
              <a:spcBef>
                <a:spcPts val="1200"/>
              </a:spcBef>
              <a:buSzPct val="91000"/>
              <a:buFontTx/>
              <a:buNone/>
              <a:defRPr sz="2400" i="1" kern="1200">
                <a:solidFill>
                  <a:schemeClr val="accent2"/>
                </a:solidFill>
                <a:latin typeface="+mn-lt"/>
                <a:ea typeface="+mn-ea"/>
                <a:cs typeface="+mn-cs"/>
              </a:defRPr>
            </a:lvl9pPr>
          </a:lstStyle>
          <a:p>
            <a:r>
              <a:rPr lang="en-US" sz="1199" dirty="0"/>
              <a:t>1010 - G100 Hardware</a:t>
            </a:r>
          </a:p>
        </p:txBody>
      </p:sp>
      <p:sp>
        <p:nvSpPr>
          <p:cNvPr id="15" name="Text Placeholder 4">
            <a:extLst>
              <a:ext uri="{FF2B5EF4-FFF2-40B4-BE49-F238E27FC236}">
                <a16:creationId xmlns:a16="http://schemas.microsoft.com/office/drawing/2014/main" id="{7EDF5A34-5145-78F4-DDA3-49197BC22E54}"/>
              </a:ext>
            </a:extLst>
          </p:cNvPr>
          <p:cNvSpPr>
            <a:spLocks noGrp="1"/>
          </p:cNvSpPr>
          <p:nvPr>
            <p:ph type="body" sz="quarter" idx="12"/>
          </p:nvPr>
        </p:nvSpPr>
        <p:spPr>
          <a:xfrm>
            <a:off x="9552752" y="2051191"/>
            <a:ext cx="2511493" cy="1303312"/>
          </a:xfrm>
        </p:spPr>
        <p:txBody>
          <a:bodyPr/>
          <a:lstStyle/>
          <a:p>
            <a:r>
              <a:rPr lang="en-US" b="1" dirty="0">
                <a:solidFill>
                  <a:schemeClr val="bg1"/>
                </a:solidFill>
              </a:rPr>
              <a:t>One Display Port</a:t>
            </a:r>
          </a:p>
          <a:p>
            <a:r>
              <a:rPr lang="en-US" b="1" dirty="0">
                <a:solidFill>
                  <a:schemeClr val="bg1"/>
                </a:solidFill>
              </a:rPr>
              <a:t>USB ports</a:t>
            </a:r>
          </a:p>
          <a:p>
            <a:r>
              <a:rPr lang="en-US" b="1" dirty="0">
                <a:solidFill>
                  <a:schemeClr val="bg1"/>
                </a:solidFill>
              </a:rPr>
              <a:t>Serial Console (COM4)</a:t>
            </a:r>
          </a:p>
        </p:txBody>
      </p:sp>
    </p:spTree>
    <p:extLst>
      <p:ext uri="{BB962C8B-B14F-4D97-AF65-F5344CB8AC3E}">
        <p14:creationId xmlns:p14="http://schemas.microsoft.com/office/powerpoint/2010/main" val="2030087228"/>
      </p:ext>
    </p:extLst>
  </p:cSld>
  <p:clrMapOvr>
    <a:masterClrMapping/>
  </p:clrMapOvr>
</p:sld>
</file>

<file path=ppt/theme/theme1.xml><?xml version="1.0" encoding="utf-8"?>
<a:theme xmlns:a="http://schemas.openxmlformats.org/drawingml/2006/main" name="GE Vernova">
  <a:themeElements>
    <a:clrScheme name="GE Vernova Palette">
      <a:dk1>
        <a:srgbClr val="005E60"/>
      </a:dk1>
      <a:lt1>
        <a:srgbClr val="FFFFFF"/>
      </a:lt1>
      <a:dk2>
        <a:srgbClr val="212121"/>
      </a:dk2>
      <a:lt2>
        <a:srgbClr val="C8FF08"/>
      </a:lt2>
      <a:accent1>
        <a:srgbClr val="FAFAFA"/>
      </a:accent1>
      <a:accent2>
        <a:srgbClr val="E3E3E3"/>
      </a:accent2>
      <a:accent3>
        <a:srgbClr val="CCCCCC"/>
      </a:accent3>
      <a:accent4>
        <a:srgbClr val="696969"/>
      </a:accent4>
      <a:accent5>
        <a:srgbClr val="484848"/>
      </a:accent5>
      <a:accent6>
        <a:srgbClr val="59C3C9"/>
      </a:accent6>
      <a:hlink>
        <a:srgbClr val="75CA64"/>
      </a:hlink>
      <a:folHlink>
        <a:srgbClr val="BFA682"/>
      </a:folHlink>
    </a:clrScheme>
    <a:fontScheme name="GE Vernova">
      <a:majorFont>
        <a:latin typeface="Inter"/>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spcAft>
            <a:spcPts val="600"/>
          </a:spcAft>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a:defPPr>
      </a:lstStyle>
    </a:txDef>
  </a:objectDefaults>
  <a:extraClrSchemeLst/>
  <a:custClrLst>
    <a:custClr name="Stainless Steel">
      <a:srgbClr val="D2D2D2"/>
    </a:custClr>
    <a:custClr name="Aluminum">
      <a:srgbClr val="AEAEAE"/>
    </a:custClr>
    <a:custClr name="Titanium">
      <a:srgbClr val="969696"/>
    </a:custClr>
    <a:custClr name="Yellow">
      <a:srgbClr val="FFD400"/>
    </a:custClr>
    <a:custClr name="Orange">
      <a:srgbClr val="FF8400"/>
    </a:custClr>
    <a:custClr name="Red">
      <a:srgbClr val="FF1900"/>
    </a:custClr>
    <a:custClr name="Purple">
      <a:srgbClr val="8F00FF"/>
    </a:custClr>
    <a:custClr name="Fuschia">
      <a:srgbClr val="DE00F7"/>
    </a:custClr>
    <a:custClr name="Blue">
      <a:srgbClr val="3900F8"/>
    </a:custClr>
    <a:custClr name="Teal">
      <a:srgbClr val="00D0E1"/>
    </a:custClr>
  </a:custClrLst>
  <a:extLst>
    <a:ext uri="{05A4C25C-085E-4340-85A3-A5531E510DB2}">
      <thm15:themeFamily xmlns:thm15="http://schemas.microsoft.com/office/thememl/2012/main" name="Presentation2" id="{0FEEEBD1-D03A-4EB7-A8A8-69B3903463B4}" vid="{9BF03AD6-AA25-499C-9C5A-503B41CC16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60f4d75-da08-481c-93a0-a5d59f6ee71c">
      <Terms xmlns="http://schemas.microsoft.com/office/infopath/2007/PartnerControls"/>
    </lcf76f155ced4ddcb4097134ff3c332f>
    <TaxCatchAll xmlns="02d12187-754c-41a9-9e93-c3e1cfacc15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987E64CCC7C941AA423E1ADF2491CC" ma:contentTypeVersion="18" ma:contentTypeDescription="Create a new document." ma:contentTypeScope="" ma:versionID="1e40539c746aebc5ca905ee2706e7d1b">
  <xsd:schema xmlns:xsd="http://www.w3.org/2001/XMLSchema" xmlns:xs="http://www.w3.org/2001/XMLSchema" xmlns:p="http://schemas.microsoft.com/office/2006/metadata/properties" xmlns:ns2="660f4d75-da08-481c-93a0-a5d59f6ee71c" xmlns:ns3="b402df0d-8178-4802-b8b9-ef402e68d744" xmlns:ns4="02d12187-754c-41a9-9e93-c3e1cfacc155" targetNamespace="http://schemas.microsoft.com/office/2006/metadata/properties" ma:root="true" ma:fieldsID="2dd0d1ad3efc741518aad11f398c5865" ns2:_="" ns3:_="" ns4:_="">
    <xsd:import namespace="660f4d75-da08-481c-93a0-a5d59f6ee71c"/>
    <xsd:import namespace="b402df0d-8178-4802-b8b9-ef402e68d744"/>
    <xsd:import namespace="02d12187-754c-41a9-9e93-c3e1cfacc1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4:TaxCatchAll" minOccurs="0"/>
                <xsd:element ref="ns2:lcf76f155ced4ddcb4097134ff3c332f"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0f4d75-da08-481c-93a0-a5d59f6ee7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a257fb-28f5-49c4-92c3-d49665e8e1d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02df0d-8178-4802-b8b9-ef402e68d7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2d12187-754c-41a9-9e93-c3e1cfacc15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cdb1637-3b50-4ef3-b363-a9ca0300321e}" ma:internalName="TaxCatchAll" ma:showField="CatchAllData" ma:web="b402df0d-8178-4802-b8b9-ef402e68d7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A31001-A973-48D3-BF92-E4BBE4C78C38}">
  <ds:schemaRef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02d12187-754c-41a9-9e93-c3e1cfacc155"/>
    <ds:schemaRef ds:uri="http://www.w3.org/XML/1998/namespace"/>
    <ds:schemaRef ds:uri="b402df0d-8178-4802-b8b9-ef402e68d744"/>
    <ds:schemaRef ds:uri="660f4d75-da08-481c-93a0-a5d59f6ee71c"/>
    <ds:schemaRef ds:uri="http://purl.org/dc/dcmitype/"/>
  </ds:schemaRefs>
</ds:datastoreItem>
</file>

<file path=customXml/itemProps2.xml><?xml version="1.0" encoding="utf-8"?>
<ds:datastoreItem xmlns:ds="http://schemas.openxmlformats.org/officeDocument/2006/customXml" ds:itemID="{5D1214C9-2614-4841-8F75-517C46888F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0f4d75-da08-481c-93a0-a5d59f6ee71c"/>
    <ds:schemaRef ds:uri="b402df0d-8178-4802-b8b9-ef402e68d744"/>
    <ds:schemaRef ds:uri="02d12187-754c-41a9-9e93-c3e1cfacc1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E64E55-0318-435E-9885-1C7A491FCF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GE Vernova PowerPoint Template 2023</Template>
  <TotalTime>421</TotalTime>
  <Words>1858</Words>
  <Application>Microsoft Office PowerPoint</Application>
  <PresentationFormat>Widescreen</PresentationFormat>
  <Paragraphs>310</Paragraphs>
  <Slides>18</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Inter</vt:lpstr>
      <vt:lpstr>Sons Condensed Extrabold</vt:lpstr>
      <vt:lpstr>Wingdings</vt:lpstr>
      <vt:lpstr>Courier New</vt:lpstr>
      <vt:lpstr>Arial</vt:lpstr>
      <vt:lpstr>Calibri</vt:lpstr>
      <vt:lpstr>GE Vernova</vt:lpstr>
      <vt:lpstr>1010 - G100 HARDWARE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1050 - G500 HARDWARE</dc:title>
  <dc:subject/>
  <dc:creator>El Tawil, Hassan (GE Vernova)</dc:creator>
  <cp:keywords/>
  <dc:description/>
  <cp:lastModifiedBy>Paul Phillips</cp:lastModifiedBy>
  <cp:revision>102</cp:revision>
  <dcterms:created xsi:type="dcterms:W3CDTF">2023-08-31T13:40:48Z</dcterms:created>
  <dcterms:modified xsi:type="dcterms:W3CDTF">2023-10-31T14:12:06Z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0x01010010987E64CCC7C941AA423E1ADF2491CC</vt:lpwstr>
  </property>
</Properties>
</file>