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1567" r:id="rId5"/>
    <p:sldId id="1573" r:id="rId6"/>
    <p:sldId id="650" r:id="rId7"/>
    <p:sldId id="663" r:id="rId8"/>
    <p:sldId id="960" r:id="rId9"/>
    <p:sldId id="961" r:id="rId10"/>
    <p:sldId id="968" r:id="rId11"/>
    <p:sldId id="662" r:id="rId12"/>
    <p:sldId id="1574" r:id="rId13"/>
    <p:sldId id="1575" r:id="rId14"/>
    <p:sldId id="1576" r:id="rId15"/>
    <p:sldId id="1569" r:id="rId16"/>
  </p:sldIdLst>
  <p:sldSz cx="12192000" cy="6858000"/>
  <p:notesSz cx="6858000" cy="9144000"/>
  <p:embeddedFontLst>
    <p:embeddedFont>
      <p:font typeface="Inter" panose="020B0502030000000004" pitchFamily="34" charset="0"/>
      <p:regular r:id="rId19"/>
      <p:bold r:id="rId20"/>
      <p:italic r:id="rId21"/>
      <p:boldItalic r:id="rId22"/>
    </p:embeddedFont>
    <p:embeddedFont>
      <p:font typeface="Sons Condensed Extrabold" panose="02060906060206060203" pitchFamily="18" charset="0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3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9297"/>
    <a:srgbClr val="C7DBDB"/>
    <a:srgbClr val="96BDBD"/>
    <a:srgbClr val="458A8A"/>
    <a:srgbClr val="212121"/>
    <a:srgbClr val="58984B"/>
    <a:srgbClr val="BFA682"/>
    <a:srgbClr val="8F7D62"/>
    <a:srgbClr val="438989"/>
    <a:srgbClr val="97BC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3" autoAdjust="0"/>
    <p:restoredTop sz="81081" autoAdjust="0"/>
  </p:normalViewPr>
  <p:slideViewPr>
    <p:cSldViewPr snapToGrid="0" snapToObjects="1" showGuides="1">
      <p:cViewPr varScale="1">
        <p:scale>
          <a:sx n="89" d="100"/>
          <a:sy n="89" d="100"/>
        </p:scale>
        <p:origin x="1236" y="84"/>
      </p:cViewPr>
      <p:guideLst>
        <p:guide orient="horz" pos="2256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3312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BFB6B6-4E7A-A445-A373-70EB82AD09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9532A8-4888-A64E-B2D1-7642670E08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45F3F-4280-4241-A55C-C635F11CFA20}" type="datetimeFigureOut">
              <a:rPr lang="en-US">
                <a:latin typeface="Inter" panose="02000503000000020004" pitchFamily="2" charset="0"/>
                <a:cs typeface="Arial" panose="020B0604020202020204" pitchFamily="34" charset="0"/>
              </a:rPr>
              <a:t>10/30/2023</a:t>
            </a:fld>
            <a:endParaRPr lang="en-US" dirty="0">
              <a:latin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E0019-9C88-8740-9DC7-43CA22CBDDF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Inter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A7054-C658-7843-B285-432D0AAA0C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7917D-67DC-8946-9800-8E4AAAAFFC67}" type="slidenum">
              <a:rPr lang="en-US">
                <a:latin typeface="Inter" panose="02000503000000020004" pitchFamily="2" charset="0"/>
                <a:cs typeface="Arial" panose="020B0604020202020204" pitchFamily="34" charset="0"/>
              </a:rPr>
              <a:t>‹#›</a:t>
            </a:fld>
            <a:endParaRPr lang="en-US" dirty="0">
              <a:latin typeface="Inter" panose="0200050300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15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FAC1BD85-E95E-8D4A-AD03-7D116C880F45}" type="datetimeFigureOut">
              <a:rPr lang="en-US" smtClean="0"/>
              <a:pPr/>
              <a:t>10/30/2023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ter" panose="0200050300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ter" panose="02000503000000020004" pitchFamily="2" charset="0"/>
              </a:defRPr>
            </a:lvl1pPr>
          </a:lstStyle>
          <a:p>
            <a:fld id="{F4BFF387-9D57-4C4A-857D-AC65074070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51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1pPr>
    <a:lvl2pPr marL="137160" indent="-137160" algn="l" defTabSz="914400" rtl="0" eaLnBrk="1" latinLnBrk="0" hangingPunct="1">
      <a:buFont typeface="Arial"/>
      <a:buChar char="–"/>
      <a:tabLst/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2pPr>
    <a:lvl3pPr marL="274320" indent="-137160" algn="l" defTabSz="914400" rtl="0" eaLnBrk="1" latinLnBrk="0" hangingPunct="1">
      <a:buFont typeface="Arial"/>
      <a:buChar char="–"/>
      <a:tabLst/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3pPr>
    <a:lvl4pPr marL="411480" indent="-137160" algn="l" defTabSz="914400" rtl="0" eaLnBrk="1" latinLnBrk="0" hangingPunct="1">
      <a:buFont typeface="Arial"/>
      <a:buChar char="–"/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4pPr>
    <a:lvl5pPr marL="548640" indent="-137160" algn="l" defTabSz="914400" rtl="0" eaLnBrk="1" latinLnBrk="0" hangingPunct="1">
      <a:buFont typeface="Arial"/>
      <a:buChar char="–"/>
      <a:defRPr sz="1200" b="0" i="0" kern="1200">
        <a:solidFill>
          <a:schemeClr val="tx1"/>
        </a:solidFill>
        <a:latin typeface="Inter" panose="02000503000000020004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FF387-9D57-4C4A-857D-AC650740700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205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FF387-9D57-4C4A-857D-AC650740700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202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dirty="0">
                <a:effectLst/>
                <a:latin typeface="Inter" panose="020B0604020202020204" charset="0"/>
                <a:ea typeface="Inter" panose="020B0604020202020204" charset="0"/>
              </a:rPr>
              <a:t>GE’s Multilin H500 is a member of the advanced Multi-function Controller Platform (MCP). This platform offers a high-capacity, secure, future-proof, and substation-hardened set of modular and scalable hardware </a:t>
            </a:r>
            <a:r>
              <a:rPr lang="en-CA" sz="1800" b="1" i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Inter" panose="020B0604020202020204" charset="0"/>
                <a:ea typeface="Inter" panose="020B0604020202020204" charset="0"/>
              </a:rPr>
              <a:t>running </a:t>
            </a:r>
            <a:r>
              <a:rPr lang="en-CA" sz="1800" b="1" i="1" dirty="0">
                <a:solidFill>
                  <a:srgbClr val="FF0000"/>
                </a:solidFill>
                <a:effectLst/>
                <a:latin typeface="Inter" panose="020B0604020202020204" charset="0"/>
                <a:ea typeface="Inter" panose="020B0604020202020204" charset="0"/>
              </a:rPr>
              <a:t>Windows 10 IoT LTSB 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356751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formfactor of the H500 front and back was designed for intuitive connections and indicators were placed to provide and support operators and installers during their tasks.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FF387-9D57-4C4A-857D-AC650740700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21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1275" y="228600"/>
            <a:ext cx="7642225" cy="4298950"/>
          </a:xfrm>
          <a:ln/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trike="noStrike" dirty="0"/>
              <a:t>H500 is equipped with SD slot.</a:t>
            </a:r>
            <a:r>
              <a:rPr lang="en-US" dirty="0"/>
              <a:t> There is front indicators for drive, serial and network activity.</a:t>
            </a:r>
            <a:r>
              <a:rPr lang="en-CA" dirty="0">
                <a:latin typeface="Inter" panose="020B0604020202020204" charset="0"/>
                <a:ea typeface="Inter" panose="020B0604020202020204" charset="0"/>
              </a:rPr>
              <a:t> Another set of LEDS to indicate access of SSD.</a:t>
            </a:r>
            <a:endParaRPr lang="en-US" dirty="0">
              <a:latin typeface="Inter" panose="020B0604020202020204" charset="0"/>
              <a:ea typeface="Inter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strike="noStrike" dirty="0"/>
          </a:p>
        </p:txBody>
      </p:sp>
    </p:spTree>
    <p:extLst>
      <p:ext uri="{BB962C8B-B14F-4D97-AF65-F5344CB8AC3E}">
        <p14:creationId xmlns:p14="http://schemas.microsoft.com/office/powerpoint/2010/main" val="3974965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1275" y="228600"/>
            <a:ext cx="7642225" cy="4298950"/>
          </a:xfrm>
          <a:ln/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H500 at the front there is 2 USB 3.0 type A, and a type B, also there is 4 USB 2.0 connectors at the back.</a:t>
            </a:r>
          </a:p>
        </p:txBody>
      </p:sp>
    </p:spTree>
    <p:extLst>
      <p:ext uri="{BB962C8B-B14F-4D97-AF65-F5344CB8AC3E}">
        <p14:creationId xmlns:p14="http://schemas.microsoft.com/office/powerpoint/2010/main" val="283262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1275" y="228600"/>
            <a:ext cx="7642225" cy="4298950"/>
          </a:xfrm>
          <a:ln/>
        </p:spPr>
      </p:sp>
      <p:sp>
        <p:nvSpPr>
          <p:cNvPr id="921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H500 has support for two HMI </a:t>
            </a:r>
            <a:r>
              <a:rPr lang="en-US" sz="1200" dirty="0" err="1"/>
              <a:t>dp</a:t>
            </a:r>
            <a:r>
              <a:rPr lang="en-US" sz="1200" dirty="0"/>
              <a:t> compliant ports.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488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was a brief description of the H500 platform please feel free to visit our online resources to download manuals and access more support. We look forward to seeing you in </a:t>
            </a:r>
            <a:r>
              <a:rPr lang="en-US"/>
              <a:t>future trainings.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FF387-9D57-4C4A-857D-AC650740700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8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752991F-DE20-9C56-71CE-00C693FCEC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025" y="272267"/>
            <a:ext cx="2606040" cy="8140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70033-E5A1-7B48-AE34-D9C6694E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" y="6492875"/>
            <a:ext cx="550638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4E021-5666-C143-A40F-6113F80F8F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2378075"/>
            <a:ext cx="10706100" cy="1965325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cap="all" baseline="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F35A6-FF25-0745-8AB1-FA8EE7D66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343399"/>
            <a:ext cx="10706100" cy="974725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1041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>
          <p15:clr>
            <a:srgbClr val="FBAE40"/>
          </p15:clr>
        </p15:guide>
        <p15:guide id="3" orient="horz" pos="273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Asymetr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87542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50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04404" y="1403351"/>
            <a:ext cx="7290905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1450" indent="-171450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F4792C0-9FE2-4931-3650-4B59AD310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6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0">
          <p15:clr>
            <a:srgbClr val="FBAE40"/>
          </p15:clr>
        </p15:guide>
        <p15:guide id="2" pos="5030">
          <p15:clr>
            <a:srgbClr val="FBAE40"/>
          </p15:clr>
        </p15:guide>
        <p15:guide id="3" orient="horz" pos="88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Asymetrical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96166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50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04404" y="1403351"/>
            <a:ext cx="7290905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408C86-D3E9-F3C1-4977-859065B75513}"/>
              </a:ext>
            </a:extLst>
          </p:cNvPr>
          <p:cNvCxnSpPr>
            <a:cxnSpLocks/>
          </p:cNvCxnSpPr>
          <p:nvPr userDrawn="1"/>
        </p:nvCxnSpPr>
        <p:spPr>
          <a:xfrm>
            <a:off x="4062828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6ABEBD3-24BE-15F7-DEF9-9F5230BEC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8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0">
          <p15:clr>
            <a:srgbClr val="FBAE40"/>
          </p15:clr>
        </p15:guide>
        <p15:guide id="2" pos="5030">
          <p15:clr>
            <a:srgbClr val="FBAE40"/>
          </p15:clr>
        </p15:guide>
        <p15:guide id="3" orient="horz" pos="88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Asymmetr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44409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9" y="1403349"/>
            <a:ext cx="7292975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34C23-704D-AE40-866D-BF6B0DCFEA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89707" y="1403350"/>
            <a:ext cx="3502152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22151AB-5731-BAC5-7B55-0CB75965C4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89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30">
          <p15:clr>
            <a:srgbClr val="FBAE40"/>
          </p15:clr>
        </p15:guide>
        <p15:guide id="3" orient="horz" pos="8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Asymmetrical 2 -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96166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9" y="1403349"/>
            <a:ext cx="7292975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34C23-704D-AE40-866D-BF6B0DCFEA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89707" y="1403350"/>
            <a:ext cx="3502152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C79C54-276E-80B9-1B8A-4B6BBAC71B29}"/>
              </a:ext>
            </a:extLst>
          </p:cNvPr>
          <p:cNvCxnSpPr>
            <a:cxnSpLocks/>
          </p:cNvCxnSpPr>
          <p:nvPr userDrawn="1"/>
        </p:nvCxnSpPr>
        <p:spPr>
          <a:xfrm>
            <a:off x="7850890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BBA13F7-1863-C7F2-A83F-768EA305A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60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30" userDrawn="1">
          <p15:clr>
            <a:srgbClr val="FBAE40"/>
          </p15:clr>
        </p15:guide>
        <p15:guide id="3" orient="horz" pos="88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78915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50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04404" y="1403351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34C23-704D-AE40-866D-BF6B0DCFEA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89707" y="1403351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04E15B6-0BA0-84E6-A568-FC29C85E61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73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0">
          <p15:clr>
            <a:srgbClr val="FBAE40"/>
          </p15:clr>
        </p15:guide>
        <p15:guide id="2" pos="5030">
          <p15:clr>
            <a:srgbClr val="FBAE40"/>
          </p15:clr>
        </p15:guide>
        <p15:guide id="3" orient="horz" pos="8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-Column -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613418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50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04404" y="1403351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34C23-704D-AE40-866D-BF6B0DCFEA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89707" y="1403351"/>
            <a:ext cx="3502152" cy="480695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408C86-D3E9-F3C1-4977-859065B75513}"/>
              </a:ext>
            </a:extLst>
          </p:cNvPr>
          <p:cNvCxnSpPr>
            <a:cxnSpLocks/>
          </p:cNvCxnSpPr>
          <p:nvPr userDrawn="1"/>
        </p:nvCxnSpPr>
        <p:spPr>
          <a:xfrm>
            <a:off x="4062828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DC5277-B38B-BFA5-234F-37E859463D25}"/>
              </a:ext>
            </a:extLst>
          </p:cNvPr>
          <p:cNvCxnSpPr>
            <a:cxnSpLocks/>
          </p:cNvCxnSpPr>
          <p:nvPr userDrawn="1"/>
        </p:nvCxnSpPr>
        <p:spPr>
          <a:xfrm>
            <a:off x="7848132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6F06206D-1B55-79AD-7D01-D0EB3C410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05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0" userDrawn="1">
          <p15:clr>
            <a:srgbClr val="FBAE40"/>
          </p15:clr>
        </p15:guide>
        <p15:guide id="2" pos="5030" userDrawn="1">
          <p15:clr>
            <a:srgbClr val="FBAE40"/>
          </p15:clr>
        </p15:guide>
        <p15:guide id="3" orient="horz" pos="88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96168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9" y="1403349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257549" y="1403349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F40F60-BBD9-9E4F-84D2-0B668EDB169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5999" y="1403350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A94E17-ACE2-234E-94FB-6DBEE6BAF77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934450" y="1403350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CB7DF46-A9CC-4BD9-D472-6BF977C642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2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56">
          <p15:clr>
            <a:srgbClr val="FBAE40"/>
          </p15:clr>
        </p15:guide>
        <p15:guide id="2" pos="5628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8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 Column -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87540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9" y="1403349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257549" y="1403349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F40F60-BBD9-9E4F-84D2-0B668EDB169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5999" y="1403350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A94E17-ACE2-234E-94FB-6DBEE6BAF77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934450" y="1403350"/>
            <a:ext cx="2569464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1E6CAA3-D2BE-B7A9-9C26-22C4F1F5EDDD}"/>
              </a:ext>
            </a:extLst>
          </p:cNvPr>
          <p:cNvCxnSpPr>
            <a:cxnSpLocks/>
          </p:cNvCxnSpPr>
          <p:nvPr userDrawn="1"/>
        </p:nvCxnSpPr>
        <p:spPr>
          <a:xfrm>
            <a:off x="3123056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8865847-B1DD-F900-9C6C-8E3E630784E8}"/>
              </a:ext>
            </a:extLst>
          </p:cNvPr>
          <p:cNvCxnSpPr>
            <a:cxnSpLocks/>
          </p:cNvCxnSpPr>
          <p:nvPr userDrawn="1"/>
        </p:nvCxnSpPr>
        <p:spPr>
          <a:xfrm>
            <a:off x="5961506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BCFFAC-C9D0-7B24-E424-D791DC86FA9A}"/>
              </a:ext>
            </a:extLst>
          </p:cNvPr>
          <p:cNvCxnSpPr>
            <a:cxnSpLocks/>
          </p:cNvCxnSpPr>
          <p:nvPr userDrawn="1"/>
        </p:nvCxnSpPr>
        <p:spPr>
          <a:xfrm>
            <a:off x="8799956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179F5EF-F643-19DD-3442-114B11F58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50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56" userDrawn="1">
          <p15:clr>
            <a:srgbClr val="FBAE40"/>
          </p15:clr>
        </p15:guide>
        <p15:guide id="2" pos="5628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88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and 1/3-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466769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A24B364-E635-8148-9DBE-C364F1D3B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099" y="1403350"/>
            <a:ext cx="729691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265EA83-2EC6-BE4F-96E1-74D20B473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00999" y="1403350"/>
            <a:ext cx="3787133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9" y="2095501"/>
            <a:ext cx="7296912" cy="4114799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34C23-704D-AE40-866D-BF6B0DCFEA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00997" y="2095501"/>
            <a:ext cx="3771899" cy="411480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5C9CC5-B8DE-1A0B-AEAF-078158CE873D}"/>
              </a:ext>
            </a:extLst>
          </p:cNvPr>
          <p:cNvCxnSpPr>
            <a:cxnSpLocks/>
          </p:cNvCxnSpPr>
          <p:nvPr userDrawn="1"/>
        </p:nvCxnSpPr>
        <p:spPr>
          <a:xfrm>
            <a:off x="7850890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287820B-9605-1150-C001-4792D5A7E4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79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40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  <p15:guide id="4" orient="horz" pos="88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Column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3C0532-DBFF-2022-5F35-01DC75E41C0E}"/>
              </a:ext>
            </a:extLst>
          </p:cNvPr>
          <p:cNvSpPr/>
          <p:nvPr userDrawn="1"/>
        </p:nvSpPr>
        <p:spPr>
          <a:xfrm>
            <a:off x="0" y="1402915"/>
            <a:ext cx="12192000" cy="5455085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>
              <a:spcAft>
                <a:spcPts val="600"/>
              </a:spcAft>
            </a:pPr>
            <a:endParaRPr lang="en-US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613421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49"/>
            <a:ext cx="11353800" cy="4806951"/>
          </a:xfrm>
          <a:noFill/>
        </p:spPr>
        <p:txBody>
          <a:bodyPr lIns="0" tIns="182880" rIns="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174625" indent="-174625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C8FF08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CECCD58-6B53-F6DC-FD8A-F86F07E65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61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70033-E5A1-7B48-AE34-D9C6694E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6771" y="6492875"/>
            <a:ext cx="5397112" cy="365125"/>
          </a:xfrm>
        </p:spPr>
        <p:txBody>
          <a:bodyPr/>
          <a:lstStyle>
            <a:lvl1pPr>
              <a:defRPr>
                <a:solidFill>
                  <a:srgbClr val="FAFAFA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4E021-5666-C143-A40F-6113F80F8F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771" y="2481592"/>
            <a:ext cx="10706100" cy="1861808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cap="all" baseline="0">
                <a:solidFill>
                  <a:schemeClr val="tx1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F35A6-FF25-0745-8AB1-FA8EE7D66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771" y="4343399"/>
            <a:ext cx="10706100" cy="974725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404FB6B5-AF11-DEA2-266C-D4A71FA4E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025" y="272267"/>
            <a:ext cx="2606040" cy="81406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EC064B-505B-2B8A-CC1B-FFEE37B6694E}"/>
              </a:ext>
            </a:extLst>
          </p:cNvPr>
          <p:cNvCxnSpPr>
            <a:cxnSpLocks/>
          </p:cNvCxnSpPr>
          <p:nvPr userDrawn="1"/>
        </p:nvCxnSpPr>
        <p:spPr>
          <a:xfrm>
            <a:off x="444366" y="2444249"/>
            <a:ext cx="0" cy="4479925"/>
          </a:xfrm>
          <a:prstGeom prst="line">
            <a:avLst/>
          </a:prstGeom>
          <a:ln w="19050">
            <a:solidFill>
              <a:srgbClr val="C8FF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190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 userDrawn="1">
          <p15:clr>
            <a:srgbClr val="FBAE40"/>
          </p15:clr>
        </p15:guide>
        <p15:guide id="3" orient="horz" pos="273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777323" cy="45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49"/>
            <a:ext cx="11071860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C2A4A3E-D4B8-672E-E828-A2571A7B0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06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88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2 Column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777323" cy="4570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49"/>
            <a:ext cx="5394960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1403349"/>
            <a:ext cx="5394960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>
                <a:schemeClr val="tx2"/>
              </a:buClr>
              <a:buFont typeface="Arial" panose="020B0604020202020204" pitchFamily="34" charset="0"/>
              <a:buChar char="•"/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C2A4A3E-D4B8-672E-E828-A2571A7B04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471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88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Column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682432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50"/>
            <a:ext cx="3502152" cy="4806950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06539" y="1403351"/>
            <a:ext cx="3502152" cy="4806950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34C23-704D-AE40-866D-BF6B0DCFEA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89707" y="1403351"/>
            <a:ext cx="3502152" cy="4806950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EE8FD0A-8C5E-E7DE-4656-7844FF4310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4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0" userDrawn="1">
          <p15:clr>
            <a:srgbClr val="FBAE40"/>
          </p15:clr>
        </p15:guide>
        <p15:guide id="2" pos="5030" userDrawn="1">
          <p15:clr>
            <a:srgbClr val="FBAE40"/>
          </p15:clr>
        </p15:guide>
        <p15:guide id="3" orient="horz" pos="884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 Column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890760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9" y="1403349"/>
            <a:ext cx="2569464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263899" y="1403349"/>
            <a:ext cx="2569464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F40F60-BBD9-9E4F-84D2-0B668EDB169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096000" y="1403350"/>
            <a:ext cx="2569464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AA94E17-ACE2-234E-94FB-6DBEE6BAF77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934450" y="1403350"/>
            <a:ext cx="2569464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126E61B-5B00-C74E-A14F-005A2D3E2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3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56" userDrawn="1">
          <p15:clr>
            <a:srgbClr val="FBAE40"/>
          </p15:clr>
        </p15:guide>
        <p15:guide id="2" pos="5628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orient="horz" pos="88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oxed Asymmetr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890760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099" y="1403349"/>
            <a:ext cx="7292975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934C23-704D-AE40-866D-BF6B0DCFEA7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89707" y="1403350"/>
            <a:ext cx="3502152" cy="4806951"/>
          </a:xfrm>
          <a:solidFill>
            <a:srgbClr val="E3E3E3"/>
          </a:solidFill>
        </p:spPr>
        <p:txBody>
          <a:bodyPr lIns="182880" tIns="182880" rIns="182880" bIns="182880"/>
          <a:lstStyle>
            <a:lvl2pPr marL="174625" indent="-174625">
              <a:buClrTx/>
              <a:buFont typeface="Arial" panose="020B0604020202020204" pitchFamily="34" charset="0"/>
              <a:buChar char="•"/>
              <a:defRPr/>
            </a:lvl2pPr>
            <a:lvl3pPr>
              <a:buClrTx/>
              <a:defRPr/>
            </a:lvl3pPr>
            <a:lvl4pPr>
              <a:buClrTx/>
              <a:defRPr/>
            </a:lvl4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321A8AC-94BF-D6B2-1376-53BEE47F72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3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030" userDrawn="1">
          <p15:clr>
            <a:srgbClr val="FBAE40"/>
          </p15:clr>
        </p15:guide>
        <p15:guide id="3" orient="horz" pos="88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8260-87F5-684E-B4AE-F4EFAA65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AAE3E-8C1F-854F-A5B6-DE2B8F20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85884-5EEF-2342-9652-061EE3FFE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383" y="2378075"/>
            <a:ext cx="6875785" cy="1965325"/>
          </a:xfrm>
        </p:spPr>
        <p:txBody>
          <a:bodyPr anchor="t" anchorCtr="0"/>
          <a:lstStyle>
            <a:lvl1pPr>
              <a:lnSpc>
                <a:spcPts val="5400"/>
              </a:lnSpc>
              <a:defRPr sz="6000" cap="all" baseline="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C821F4BE-79DE-EBCE-62E2-F24155984D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  <p:sp>
        <p:nvSpPr>
          <p:cNvPr id="3" name="Section Number">
            <a:extLst>
              <a:ext uri="{FF2B5EF4-FFF2-40B4-BE49-F238E27FC236}">
                <a16:creationId xmlns:a16="http://schemas.microsoft.com/office/drawing/2014/main" id="{107E2ABA-1900-FC00-3E5B-96B0338B4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1922078"/>
            <a:ext cx="2660530" cy="365760"/>
          </a:xfrm>
          <a:noFill/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6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[Optional section ##]</a:t>
            </a:r>
          </a:p>
        </p:txBody>
      </p:sp>
    </p:spTree>
    <p:extLst>
      <p:ext uri="{BB962C8B-B14F-4D97-AF65-F5344CB8AC3E}">
        <p14:creationId xmlns:p14="http://schemas.microsoft.com/office/powerpoint/2010/main" val="1263291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 userDrawn="1">
          <p15:clr>
            <a:srgbClr val="FBAE40"/>
          </p15:clr>
        </p15:guide>
        <p15:guide id="4" orient="horz" pos="27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8260-87F5-684E-B4AE-F4EFAA65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AAE3E-8C1F-854F-A5B6-DE2B8F20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Section Number">
            <a:extLst>
              <a:ext uri="{FF2B5EF4-FFF2-40B4-BE49-F238E27FC236}">
                <a16:creationId xmlns:a16="http://schemas.microsoft.com/office/drawing/2014/main" id="{E0E81EB4-471C-3F45-B7C7-3BCA829250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9100" y="1922078"/>
            <a:ext cx="2608772" cy="365760"/>
          </a:xfrm>
          <a:noFill/>
        </p:spPr>
        <p:txBody>
          <a:bodyPr wrap="none">
            <a:noAutofit/>
          </a:bodyPr>
          <a:lstStyle>
            <a:lvl1pPr>
              <a:spcAft>
                <a:spcPts val="0"/>
              </a:spcAft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[Optional section ##]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92B45FF-A1AE-61C0-351C-FC46C466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49274D-327F-3626-5718-4266E3B0BC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7383" y="2378075"/>
            <a:ext cx="6875785" cy="1965325"/>
          </a:xfrm>
        </p:spPr>
        <p:txBody>
          <a:bodyPr anchor="t" anchorCtr="0"/>
          <a:lstStyle>
            <a:lvl1pPr>
              <a:lnSpc>
                <a:spcPts val="5400"/>
              </a:lnSpc>
              <a:defRPr sz="6000" cap="all" baseline="0">
                <a:solidFill>
                  <a:schemeClr val="tx1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892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>
          <p15:clr>
            <a:srgbClr val="FBAE40"/>
          </p15:clr>
        </p15:guide>
        <p15:guide id="4" orient="horz" pos="273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8260-87F5-684E-B4AE-F4EFAA65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AAE3E-8C1F-854F-A5B6-DE2B8F20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85884-5EEF-2342-9652-061EE3FFEC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2378075"/>
            <a:ext cx="6896100" cy="1965325"/>
          </a:xfrm>
        </p:spPr>
        <p:txBody>
          <a:bodyPr anchor="t" anchorCtr="0"/>
          <a:lstStyle>
            <a:lvl1pPr>
              <a:lnSpc>
                <a:spcPts val="5400"/>
              </a:lnSpc>
              <a:defRPr sz="6000" cap="all" baseline="0">
                <a:solidFill>
                  <a:srgbClr val="005E60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F5188B4-2B91-7D7A-D602-95ABB4BAA0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  <p:sp>
        <p:nvSpPr>
          <p:cNvPr id="4" name="Section Number">
            <a:extLst>
              <a:ext uri="{FF2B5EF4-FFF2-40B4-BE49-F238E27FC236}">
                <a16:creationId xmlns:a16="http://schemas.microsoft.com/office/drawing/2014/main" id="{1C20CF72-79D7-2D57-1E9C-4C8386102C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100" y="1922078"/>
            <a:ext cx="3273006" cy="365760"/>
          </a:xfrm>
          <a:noFill/>
        </p:spPr>
        <p:txBody>
          <a:bodyPr wrap="none">
            <a:noAutofit/>
          </a:bodyPr>
          <a:lstStyle>
            <a:lvl1pPr>
              <a:spcAft>
                <a:spcPts val="0"/>
              </a:spcAft>
              <a:defRPr lang="en-US" sz="1600" kern="1200" cap="all" baseline="0" dirty="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dirty="0"/>
              <a:t>[Optional section ##]</a:t>
            </a:r>
          </a:p>
        </p:txBody>
      </p:sp>
    </p:spTree>
    <p:extLst>
      <p:ext uri="{BB962C8B-B14F-4D97-AF65-F5344CB8AC3E}">
        <p14:creationId xmlns:p14="http://schemas.microsoft.com/office/powerpoint/2010/main" val="197147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>
          <p15:clr>
            <a:srgbClr val="FBAE40"/>
          </p15:clr>
        </p15:guide>
        <p15:guide id="4" orient="horz" pos="273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4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08260-87F5-684E-B4AE-F4EFAA65F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AAE3E-8C1F-854F-A5B6-DE2B8F200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92B45FF-A1AE-61C0-351C-FC46C46606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35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>
          <p15:clr>
            <a:srgbClr val="FBAE40"/>
          </p15:clr>
        </p15:guide>
        <p15:guide id="4" orient="horz" pos="273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1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716938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F0CB69-A8C9-3148-BE3D-A492C022E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4033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3263E97-D3AD-CB4D-A38F-E36DBD10B2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00" y="2378075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0C84B42-6275-4644-86D4-ECD146789A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300" y="33591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0F8B490-4361-CC4A-9F61-79B2E81AFC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" y="4343399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CABFCA-A501-7E4D-9263-58563C08AE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5318126"/>
            <a:ext cx="1104900" cy="892175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AC87837-1EA6-2349-931C-E6FFFB8DBB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14033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6138EAC-7695-894D-BBD4-055459A093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2378075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737E5CF-1F7C-5649-A592-CC25861D2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3591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070BC90-9746-8846-93B3-5F5CE932FF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343399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0960AB0-B647-2C4E-AAFE-66E5B8F1A5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5318126"/>
            <a:ext cx="1104900" cy="892175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247BEE3-7D76-F644-BDAB-16ED5A8288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81200" y="14033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321EEC92-A39E-E94D-B2E6-F86BAE8543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81200" y="2378075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05A623ED-65B4-834F-8518-DA9B1269F1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81200" y="33591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7D82EA8-413C-D24C-A022-A507660914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81200" y="434340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37E7239D-DEAC-7F4E-BAF6-9D7D97413F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81200" y="5318125"/>
            <a:ext cx="3840480" cy="89217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11C7D85-DC2F-A745-ADB8-A7CA8256E3D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658100" y="14033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EB74C912-DD8C-AF45-9C63-8F7BBF3C01E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658100" y="2378075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5E8DBD9B-A278-BC4A-920C-02E3653593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58100" y="33591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FF9FB30C-3AED-7D45-A24D-38F4A99E19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658100" y="434340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612DBE41-3DAD-064C-BC23-5C041B16A2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58100" y="5318125"/>
            <a:ext cx="3840480" cy="89217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chemeClr val="tx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chemeClr val="tx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chemeClr val="tx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tabLst/>
              <a:defRPr sz="1000">
                <a:solidFill>
                  <a:schemeClr val="tx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D051AE3-C2A3-6884-82E8-0091361DC8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1248" userDrawn="1">
          <p15:clr>
            <a:srgbClr val="FBAE40"/>
          </p15:clr>
        </p15:guide>
        <p15:guide id="3" pos="4128" userDrawn="1">
          <p15:clr>
            <a:srgbClr val="FBAE40"/>
          </p15:clr>
        </p15:guide>
        <p15:guide id="4" pos="4824" userDrawn="1">
          <p15:clr>
            <a:srgbClr val="FBAE40"/>
          </p15:clr>
        </p15:guide>
        <p15:guide id="5" orient="horz" pos="884" userDrawn="1">
          <p15:clr>
            <a:srgbClr val="FBAE40"/>
          </p15:clr>
        </p15:guide>
        <p15:guide id="6" orient="horz" pos="1498" userDrawn="1">
          <p15:clr>
            <a:srgbClr val="FBAE40"/>
          </p15:clr>
        </p15:guide>
        <p15:guide id="7" orient="horz" pos="2116" userDrawn="1">
          <p15:clr>
            <a:srgbClr val="FBAE40"/>
          </p15:clr>
        </p15:guide>
        <p15:guide id="8" orient="horz" pos="2736" userDrawn="1">
          <p15:clr>
            <a:srgbClr val="FBAE40"/>
          </p15:clr>
        </p15:guide>
        <p15:guide id="9" orient="horz" pos="3350" userDrawn="1">
          <p15:clr>
            <a:srgbClr val="FBAE40"/>
          </p15:clr>
        </p15:guide>
        <p15:guide id="10" pos="55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 Light Photo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9E1DC37-7617-9EED-CD74-B8909A49A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9519" y="272267"/>
            <a:ext cx="2606040" cy="814067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70033-E5A1-7B48-AE34-D9C6694E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" y="6492875"/>
            <a:ext cx="5431618" cy="365125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4E021-5666-C143-A40F-6113F80F8F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2378075"/>
            <a:ext cx="10706100" cy="1965325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cap="all" baseline="0">
                <a:solidFill>
                  <a:srgbClr val="005E60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F35A6-FF25-0745-8AB1-FA8EE7D66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343399"/>
            <a:ext cx="10706100" cy="974725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None/>
              <a:defRPr sz="1800">
                <a:solidFill>
                  <a:srgbClr val="21212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4964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>
          <p15:clr>
            <a:srgbClr val="FBAE40"/>
          </p15:clr>
        </p15:guide>
        <p15:guide id="3" orient="horz" pos="273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F0CB69-A8C9-3148-BE3D-A492C022E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00" y="14033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3263E97-D3AD-CB4D-A38F-E36DBD10B2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00" y="2378075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40C84B42-6275-4644-86D4-ECD146789A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6300" y="33591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0F8B490-4361-CC4A-9F61-79B2E81AFC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300" y="4343399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3CABFCA-A501-7E4D-9263-58563C08AE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0" y="5318126"/>
            <a:ext cx="1104900" cy="892175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6AC87837-1EA6-2349-931C-E6FFFB8DBB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53200" y="14033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36138EAC-7695-894D-BBD4-055459A093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53200" y="2378075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737E5CF-1F7C-5649-A592-CC25861D2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53200" y="3359150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0070BC90-9746-8846-93B3-5F5CE932FF9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4343399"/>
            <a:ext cx="1104900" cy="914400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0960AB0-B647-2C4E-AAFE-66E5B8F1A5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53200" y="5318126"/>
            <a:ext cx="1104900" cy="892175"/>
          </a:xfrm>
        </p:spPr>
        <p:txBody>
          <a:bodyPr/>
          <a:lstStyle>
            <a:lvl1pPr>
              <a:lnSpc>
                <a:spcPct val="80000"/>
              </a:lnSpc>
              <a:spcAft>
                <a:spcPts val="0"/>
              </a:spcAft>
              <a:defRPr sz="5700">
                <a:solidFill>
                  <a:schemeClr val="tx2"/>
                </a:solidFill>
                <a:latin typeface="Sons Condensed Extrabold" panose="02060906060206060203" pitchFamily="18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247BEE3-7D76-F644-BDAB-16ED5A8288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81200" y="14033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321EEC92-A39E-E94D-B2E6-F86BAE8543A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81200" y="2378075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05A623ED-65B4-834F-8518-DA9B1269F13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81200" y="33591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7D82EA8-413C-D24C-A022-A507660914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981200" y="434340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37E7239D-DEAC-7F4E-BAF6-9D7D97413F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981200" y="5318125"/>
            <a:ext cx="3840480" cy="89217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11C7D85-DC2F-A745-ADB8-A7CA8256E3D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658100" y="14033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EB74C912-DD8C-AF45-9C63-8F7BBF3C01E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658100" y="2378075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5E8DBD9B-A278-BC4A-920C-02E36535935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658100" y="335915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FF9FB30C-3AED-7D45-A24D-38F4A99E19B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658100" y="4343400"/>
            <a:ext cx="3840480" cy="914400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612DBE41-3DAD-064C-BC23-5C041B16A22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658100" y="5326751"/>
            <a:ext cx="3840480" cy="892175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1200" b="1">
                <a:solidFill>
                  <a:srgbClr val="212121"/>
                </a:solidFill>
              </a:defRPr>
            </a:lvl1pPr>
            <a:lvl2pPr marL="0" indent="0">
              <a:spcAft>
                <a:spcPts val="0"/>
              </a:spcAft>
              <a:buNone/>
              <a:defRPr sz="1200">
                <a:solidFill>
                  <a:srgbClr val="212121"/>
                </a:solidFill>
              </a:defRPr>
            </a:lvl2pPr>
            <a:lvl3pPr marL="3175" indent="0">
              <a:spcAft>
                <a:spcPts val="0"/>
              </a:spcAft>
              <a:buNone/>
              <a:tabLst/>
              <a:defRPr sz="1200">
                <a:solidFill>
                  <a:srgbClr val="212121"/>
                </a:solidFill>
              </a:defRPr>
            </a:lvl3pPr>
            <a:lvl4pPr marL="109728" indent="-109728">
              <a:spcAft>
                <a:spcPts val="200"/>
              </a:spcAft>
              <a:buClr>
                <a:schemeClr val="bg2"/>
              </a:buClr>
              <a:buFont typeface="Arial"/>
              <a:buChar char="–"/>
              <a:tabLst/>
              <a:defRPr sz="1000">
                <a:solidFill>
                  <a:srgbClr val="212121"/>
                </a:solidFill>
              </a:defRPr>
            </a:lvl4pPr>
            <a:lvl5pPr marL="219456" indent="-109728">
              <a:spcAft>
                <a:spcPts val="200"/>
              </a:spcAft>
              <a:buClr>
                <a:schemeClr val="tx1"/>
              </a:buClr>
              <a:buFont typeface="Arial"/>
              <a:buChar char="–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3C8E8B6-15B9-92DE-0C5F-40F6A4CCD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104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  <p15:guide id="2" pos="1248">
          <p15:clr>
            <a:srgbClr val="FBAE40"/>
          </p15:clr>
        </p15:guide>
        <p15:guide id="3" pos="4128">
          <p15:clr>
            <a:srgbClr val="FBAE40"/>
          </p15:clr>
        </p15:guide>
        <p15:guide id="4" pos="4824">
          <p15:clr>
            <a:srgbClr val="FBAE40"/>
          </p15:clr>
        </p15:guide>
        <p15:guide id="5" orient="horz" pos="884">
          <p15:clr>
            <a:srgbClr val="FBAE40"/>
          </p15:clr>
        </p15:guide>
        <p15:guide id="6" orient="horz" pos="1498">
          <p15:clr>
            <a:srgbClr val="FBAE40"/>
          </p15:clr>
        </p15:guide>
        <p15:guide id="7" orient="horz" pos="2112" userDrawn="1">
          <p15:clr>
            <a:srgbClr val="FBAE40"/>
          </p15:clr>
        </p15:guide>
        <p15:guide id="8" orient="horz" pos="2736">
          <p15:clr>
            <a:srgbClr val="FBAE40"/>
          </p15:clr>
        </p15:guide>
        <p15:guide id="9" orient="horz" pos="335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03A9CFF3-144D-F242-AB37-45B8D1EA02D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01000" y="3838584"/>
            <a:ext cx="1138238" cy="1463040"/>
          </a:xfrm>
          <a:solidFill>
            <a:schemeClr val="accent3"/>
          </a:solidFill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D30E5EF1-DEED-0E4E-842C-164ECBEB862E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06875" y="3838584"/>
            <a:ext cx="1138238" cy="1463040"/>
          </a:xfrm>
          <a:solidFill>
            <a:schemeClr val="accent3"/>
          </a:solidFill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35166569-9518-9B41-8B53-AA608D40024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19100" y="3838584"/>
            <a:ext cx="1138238" cy="1463040"/>
          </a:xfrm>
          <a:solidFill>
            <a:schemeClr val="accent3"/>
          </a:solidFill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7959487-FA6F-9442-8793-172CFAE0C4D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01000" y="1403350"/>
            <a:ext cx="1138238" cy="1463040"/>
          </a:xfrm>
          <a:solidFill>
            <a:schemeClr val="accent3"/>
          </a:solidFill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22F3E836-EB9D-0A44-8CBF-55C02225AF9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06875" y="1403350"/>
            <a:ext cx="1138238" cy="1463040"/>
          </a:xfrm>
          <a:solidFill>
            <a:schemeClr val="accent3"/>
          </a:solidFill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88ED419-5FB1-1040-9DD4-AB69170FDA9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19100" y="1403350"/>
            <a:ext cx="1138238" cy="1463040"/>
          </a:xfrm>
          <a:solidFill>
            <a:schemeClr val="accent3"/>
          </a:solidFill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7559BAC-92F4-B744-9836-450C4A90B30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714500" y="1403350"/>
            <a:ext cx="2194560" cy="1955800"/>
          </a:xfrm>
        </p:spPr>
        <p:txBody>
          <a:bodyPr/>
          <a:lstStyle>
            <a:lvl1pPr>
              <a:spcAft>
                <a:spcPts val="200"/>
              </a:spcAft>
              <a:defRPr sz="1400" b="1">
                <a:solidFill>
                  <a:srgbClr val="212121"/>
                </a:solidFill>
              </a:defRPr>
            </a:lvl1pPr>
            <a:lvl2pPr marL="0" indent="0">
              <a:buNone/>
              <a:defRPr sz="1400" i="1">
                <a:solidFill>
                  <a:srgbClr val="212121"/>
                </a:solidFill>
              </a:defRPr>
            </a:lvl2pPr>
            <a:lvl3pPr marL="12700" indent="0">
              <a:buNone/>
              <a:tabLst/>
              <a:defRPr sz="1400">
                <a:solidFill>
                  <a:srgbClr val="21212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4D8682B-ACC9-614A-8FC5-30E2225A02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500689" y="1403350"/>
            <a:ext cx="2194560" cy="1955800"/>
          </a:xfrm>
        </p:spPr>
        <p:txBody>
          <a:bodyPr/>
          <a:lstStyle>
            <a:lvl1pPr>
              <a:spcAft>
                <a:spcPts val="200"/>
              </a:spcAft>
              <a:defRPr sz="1400" b="1">
                <a:solidFill>
                  <a:srgbClr val="212121"/>
                </a:solidFill>
              </a:defRPr>
            </a:lvl1pPr>
            <a:lvl2pPr marL="0" indent="0">
              <a:buNone/>
              <a:defRPr sz="1400" i="1">
                <a:solidFill>
                  <a:srgbClr val="212121"/>
                </a:solidFill>
              </a:defRPr>
            </a:lvl2pPr>
            <a:lvl3pPr marL="12700" indent="0">
              <a:buNone/>
              <a:tabLst/>
              <a:defRPr sz="1400">
                <a:solidFill>
                  <a:srgbClr val="21212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A9DF087C-13B0-8044-B147-F99E711E3B8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6400" y="1403350"/>
            <a:ext cx="2194560" cy="1955800"/>
          </a:xfrm>
        </p:spPr>
        <p:txBody>
          <a:bodyPr/>
          <a:lstStyle>
            <a:lvl1pPr>
              <a:spcAft>
                <a:spcPts val="200"/>
              </a:spcAft>
              <a:defRPr sz="1400" b="1">
                <a:solidFill>
                  <a:srgbClr val="212121"/>
                </a:solidFill>
              </a:defRPr>
            </a:lvl1pPr>
            <a:lvl2pPr marL="0" indent="0">
              <a:buNone/>
              <a:defRPr sz="1400" i="1">
                <a:solidFill>
                  <a:srgbClr val="212121"/>
                </a:solidFill>
              </a:defRPr>
            </a:lvl2pPr>
            <a:lvl3pPr marL="12700" indent="0">
              <a:buNone/>
              <a:tabLst/>
              <a:defRPr sz="1400">
                <a:solidFill>
                  <a:srgbClr val="21212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68F9AA8-58C0-BD45-A206-0D15796A4D3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14500" y="3838584"/>
            <a:ext cx="2194560" cy="1955800"/>
          </a:xfrm>
        </p:spPr>
        <p:txBody>
          <a:bodyPr/>
          <a:lstStyle>
            <a:lvl1pPr>
              <a:spcAft>
                <a:spcPts val="200"/>
              </a:spcAft>
              <a:defRPr sz="1400" b="1">
                <a:solidFill>
                  <a:srgbClr val="212121"/>
                </a:solidFill>
              </a:defRPr>
            </a:lvl1pPr>
            <a:lvl2pPr marL="0" indent="0">
              <a:buNone/>
              <a:defRPr sz="1400" i="1">
                <a:solidFill>
                  <a:srgbClr val="212121"/>
                </a:solidFill>
              </a:defRPr>
            </a:lvl2pPr>
            <a:lvl3pPr marL="12700" indent="0">
              <a:buNone/>
              <a:tabLst/>
              <a:defRPr sz="1400">
                <a:solidFill>
                  <a:srgbClr val="21212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655B9A0-5BD5-4B4C-87A7-8A7BC98C366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500689" y="3838584"/>
            <a:ext cx="2194560" cy="1955800"/>
          </a:xfrm>
        </p:spPr>
        <p:txBody>
          <a:bodyPr/>
          <a:lstStyle>
            <a:lvl1pPr>
              <a:spcAft>
                <a:spcPts val="200"/>
              </a:spcAft>
              <a:defRPr sz="1400" b="1">
                <a:solidFill>
                  <a:srgbClr val="212121"/>
                </a:solidFill>
              </a:defRPr>
            </a:lvl1pPr>
            <a:lvl2pPr marL="0" indent="0">
              <a:buNone/>
              <a:defRPr sz="1400" i="1">
                <a:solidFill>
                  <a:srgbClr val="212121"/>
                </a:solidFill>
              </a:defRPr>
            </a:lvl2pPr>
            <a:lvl3pPr marL="12700" indent="0">
              <a:buNone/>
              <a:tabLst/>
              <a:defRPr sz="1400">
                <a:solidFill>
                  <a:srgbClr val="21212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F2FB16EA-50E6-7147-BF52-0D186E43127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96400" y="3838584"/>
            <a:ext cx="2194560" cy="1955800"/>
          </a:xfrm>
        </p:spPr>
        <p:txBody>
          <a:bodyPr/>
          <a:lstStyle>
            <a:lvl1pPr>
              <a:spcAft>
                <a:spcPts val="200"/>
              </a:spcAft>
              <a:defRPr sz="1400" b="1">
                <a:solidFill>
                  <a:srgbClr val="212121"/>
                </a:solidFill>
              </a:defRPr>
            </a:lvl1pPr>
            <a:lvl2pPr marL="0" indent="0">
              <a:buNone/>
              <a:defRPr sz="1400" i="1">
                <a:solidFill>
                  <a:srgbClr val="212121"/>
                </a:solidFill>
              </a:defRPr>
            </a:lvl2pPr>
            <a:lvl3pPr marL="12700" indent="0">
              <a:buNone/>
              <a:tabLst/>
              <a:defRPr sz="1400">
                <a:solidFill>
                  <a:srgbClr val="212121"/>
                </a:solidFill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FDD0E8E-1442-D1CD-FDD6-6F1C4CD126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97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50" userDrawn="1">
          <p15:clr>
            <a:srgbClr val="FBAE40"/>
          </p15:clr>
        </p15:guide>
        <p15:guide id="2" pos="5030" userDrawn="1">
          <p15:clr>
            <a:srgbClr val="FBAE40"/>
          </p15:clr>
        </p15:guide>
        <p15:guide id="3" orient="horz" pos="2400" userDrawn="1">
          <p15:clr>
            <a:srgbClr val="FBAE40"/>
          </p15:clr>
        </p15:guide>
        <p15:guide id="4" pos="1080" userDrawn="1">
          <p15:clr>
            <a:srgbClr val="FBAE40"/>
          </p15:clr>
        </p15:guide>
        <p15:guide id="5" pos="3465" userDrawn="1">
          <p15:clr>
            <a:srgbClr val="FBAE40"/>
          </p15:clr>
        </p15:guide>
        <p15:guide id="6" pos="5856" userDrawn="1">
          <p15:clr>
            <a:srgbClr val="FBAE40"/>
          </p15:clr>
        </p15:guide>
        <p15:guide id="7" orient="horz" pos="884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5A1687-B173-3C4B-B080-DF7BBD030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14060" y="0"/>
            <a:ext cx="6377940" cy="6857999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2400300"/>
            <a:ext cx="5155223" cy="381000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12121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94D2D73-EE0E-202C-17A0-7C9C2608B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0"/>
            <a:ext cx="5155223" cy="17775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72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512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5A1687-B173-3C4B-B080-DF7BBD030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9301" cy="6857999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62700" y="2400300"/>
            <a:ext cx="5410200" cy="381000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ClrTx/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buClrTx/>
              <a:defRPr>
                <a:solidFill>
                  <a:srgbClr val="212121"/>
                </a:solidFill>
              </a:defRPr>
            </a:lvl3pPr>
            <a:lvl4pPr>
              <a:buClrTx/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334DEC1-5B42-CB2D-AE33-3E247803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897" y="419100"/>
            <a:ext cx="5410200" cy="17775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974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008" userDrawn="1">
          <p15:clr>
            <a:srgbClr val="FBAE40"/>
          </p15:clr>
        </p15:guide>
        <p15:guide id="4" orient="horz" pos="1512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CBB3E71-68E9-0C42-A1F5-AAC39EAA6D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03350"/>
            <a:ext cx="12192000" cy="545465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54797B6-7C2A-BA00-35CD-550A44C0D1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26AA1CE-AC18-9C55-AAB8-CEA1D2493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96168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796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4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-by-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7D6BA0-372E-9EFE-3877-BEEE0D21C7B3}"/>
              </a:ext>
            </a:extLst>
          </p:cNvPr>
          <p:cNvSpPr/>
          <p:nvPr userDrawn="1"/>
        </p:nvSpPr>
        <p:spPr>
          <a:xfrm>
            <a:off x="5676900" y="1402915"/>
            <a:ext cx="6515100" cy="54550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>
              <a:spcAft>
                <a:spcPts val="600"/>
              </a:spcAft>
            </a:pPr>
            <a:endParaRPr lang="en-US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7B5E4C-27FE-36D0-B175-6C8108EB67C1}"/>
              </a:ext>
            </a:extLst>
          </p:cNvPr>
          <p:cNvSpPr/>
          <p:nvPr userDrawn="1"/>
        </p:nvSpPr>
        <p:spPr>
          <a:xfrm>
            <a:off x="0" y="1402915"/>
            <a:ext cx="5676900" cy="5455085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>
              <a:spcAft>
                <a:spcPts val="600"/>
              </a:spcAft>
            </a:pPr>
            <a:endParaRPr lang="en-US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96168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49"/>
            <a:ext cx="4838700" cy="4806951"/>
          </a:xfrm>
          <a:noFill/>
        </p:spPr>
        <p:txBody>
          <a:bodyPr lIns="0" tIns="182880" rIns="182880" bIns="18288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 marL="174625" indent="-174625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1403349"/>
            <a:ext cx="5676900" cy="4806951"/>
          </a:xfrm>
          <a:noFill/>
        </p:spPr>
        <p:txBody>
          <a:bodyPr lIns="0" tIns="182880" rIns="182880" bIns="182880"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Clr>
                <a:schemeClr val="tx2"/>
              </a:buClr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buClr>
                <a:schemeClr val="tx2"/>
              </a:buClr>
              <a:defRPr>
                <a:solidFill>
                  <a:srgbClr val="212121"/>
                </a:solidFill>
              </a:defRPr>
            </a:lvl3pPr>
            <a:lvl4pPr>
              <a:buClr>
                <a:schemeClr val="tx2"/>
              </a:buClr>
              <a:defRPr>
                <a:solidFill>
                  <a:srgbClr val="212121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E5F8CA6B-89DC-9D64-DE2A-574599892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23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884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de-by-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7D6BA0-372E-9EFE-3877-BEEE0D21C7B3}"/>
              </a:ext>
            </a:extLst>
          </p:cNvPr>
          <p:cNvSpPr/>
          <p:nvPr userDrawn="1"/>
        </p:nvSpPr>
        <p:spPr>
          <a:xfrm>
            <a:off x="5676900" y="1"/>
            <a:ext cx="65151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>
              <a:spcAft>
                <a:spcPts val="600"/>
              </a:spcAft>
            </a:pPr>
            <a:endParaRPr lang="en-US" dirty="0">
              <a:solidFill>
                <a:schemeClr val="tx1"/>
              </a:solidFill>
              <a:latin typeface="Inter" panose="02000503000000020004" pitchFamily="2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19101"/>
            <a:ext cx="4838700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49"/>
            <a:ext cx="4838700" cy="4806951"/>
          </a:xfrm>
          <a:noFill/>
        </p:spPr>
        <p:txBody>
          <a:bodyPr lIns="0" tIns="182880" rIns="182880" bIns="182880"/>
          <a:lstStyle>
            <a:lvl1pPr>
              <a:buClr>
                <a:schemeClr val="bg1"/>
              </a:buClr>
              <a:defRPr>
                <a:solidFill>
                  <a:srgbClr val="212121"/>
                </a:solidFill>
              </a:defRPr>
            </a:lvl1pPr>
            <a:lvl2pPr marL="174625" indent="-174625">
              <a:buClrTx/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buClrTx/>
              <a:defRPr>
                <a:solidFill>
                  <a:srgbClr val="212121"/>
                </a:solidFill>
              </a:defRPr>
            </a:lvl3pPr>
            <a:lvl4pPr>
              <a:buClrTx/>
              <a:defRPr>
                <a:solidFill>
                  <a:srgbClr val="212121"/>
                </a:solidFill>
              </a:defRPr>
            </a:lvl4pPr>
            <a:lvl5pPr>
              <a:buClr>
                <a:schemeClr val="bg1"/>
              </a:buCl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1403349"/>
            <a:ext cx="5676900" cy="4806951"/>
          </a:xfrm>
          <a:noFill/>
        </p:spPr>
        <p:txBody>
          <a:bodyPr lIns="0" tIns="182880" rIns="182880" bIns="182880"/>
          <a:lstStyle>
            <a:lvl1pPr>
              <a:defRPr>
                <a:solidFill>
                  <a:schemeClr val="bg1"/>
                </a:solidFill>
              </a:defRPr>
            </a:lvl1pPr>
            <a:lvl2pPr marL="174625" indent="-174625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CA04741-1558-2ADE-D887-5A37305098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59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userDrawn="1">
          <p15:clr>
            <a:srgbClr val="FBAE40"/>
          </p15:clr>
        </p15:guide>
        <p15:guide id="4" orient="horz" pos="45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tatement 1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2E251-1249-1447-8D56-F6A453367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9930B-38D7-924C-B6F1-36FF815DB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A982C6-876D-DD40-A175-F032C52F2D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1" y="615950"/>
            <a:ext cx="5494420" cy="54864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Aft>
                <a:spcPts val="1000"/>
              </a:spcAft>
              <a:defRPr sz="5000" cap="all" baseline="0">
                <a:solidFill>
                  <a:schemeClr val="tx1"/>
                </a:solidFill>
                <a:latin typeface="Sons Condensed Extrabold" panose="02060906060206060203" pitchFamily="18" charset="0"/>
              </a:defRPr>
            </a:lvl1pPr>
            <a:lvl2pPr marL="0" indent="0">
              <a:lnSpc>
                <a:spcPct val="100000"/>
              </a:lnSpc>
              <a:buFont typeface="Arial"/>
              <a:buNone/>
              <a:defRPr>
                <a:solidFill>
                  <a:schemeClr val="tx1"/>
                </a:solidFill>
              </a:defRPr>
            </a:lvl2pPr>
            <a:lvl3pPr marL="0" indent="0">
              <a:lnSpc>
                <a:spcPct val="85000"/>
              </a:lnSpc>
              <a:buNone/>
              <a:defRPr sz="5000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buNone/>
              <a:defRPr sz="3200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buClr>
                <a:schemeClr val="accent4"/>
              </a:buClr>
              <a:buFont typeface="Arial"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1459A54-2B36-0597-98AB-2AD5027C3A5A}"/>
              </a:ext>
            </a:extLst>
          </p:cNvPr>
          <p:cNvCxnSpPr>
            <a:cxnSpLocks/>
          </p:cNvCxnSpPr>
          <p:nvPr userDrawn="1"/>
        </p:nvCxnSpPr>
        <p:spPr>
          <a:xfrm>
            <a:off x="2946446" y="640174"/>
            <a:ext cx="0" cy="5486400"/>
          </a:xfrm>
          <a:prstGeom prst="line">
            <a:avLst/>
          </a:prstGeom>
          <a:ln w="19050">
            <a:solidFill>
              <a:srgbClr val="C8FF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144293E-2C00-D4C2-B60A-12BE7EAB8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88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2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tatemen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2E251-1249-1447-8D56-F6A4533673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9930B-38D7-924C-B6F1-36FF815DB2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A982C6-876D-DD40-A175-F032C52F2D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0" y="615950"/>
            <a:ext cx="5313947" cy="5486400"/>
          </a:xfrm>
        </p:spPr>
        <p:txBody>
          <a:bodyPr anchor="t" anchorCtr="0"/>
          <a:lstStyle>
            <a:lvl1pPr marL="0" indent="0">
              <a:lnSpc>
                <a:spcPct val="85000"/>
              </a:lnSpc>
              <a:spcAft>
                <a:spcPts val="0"/>
              </a:spcAft>
              <a:defRPr sz="5000" cap="all" baseline="0">
                <a:solidFill>
                  <a:srgbClr val="005E60"/>
                </a:solidFill>
                <a:latin typeface="Sons Condensed Extrabold" panose="02060906060206060203" pitchFamily="18" charset="0"/>
              </a:defRPr>
            </a:lvl1pPr>
            <a:lvl2pPr marL="0" indent="0">
              <a:lnSpc>
                <a:spcPct val="100000"/>
              </a:lnSpc>
              <a:buFont typeface="Arial"/>
              <a:buNone/>
              <a:defRPr>
                <a:solidFill>
                  <a:srgbClr val="005E60"/>
                </a:solidFill>
              </a:defRPr>
            </a:lvl2pPr>
            <a:lvl3pPr marL="0" indent="0">
              <a:lnSpc>
                <a:spcPct val="85000"/>
              </a:lnSpc>
              <a:buNone/>
              <a:defRPr sz="5000">
                <a:solidFill>
                  <a:srgbClr val="005E60"/>
                </a:solidFill>
              </a:defRPr>
            </a:lvl3pPr>
            <a:lvl4pPr marL="0" indent="0">
              <a:lnSpc>
                <a:spcPct val="90000"/>
              </a:lnSpc>
              <a:buNone/>
              <a:defRPr sz="3200">
                <a:solidFill>
                  <a:srgbClr val="005E60"/>
                </a:solidFill>
              </a:defRPr>
            </a:lvl4pPr>
            <a:lvl5pPr marL="0" indent="0">
              <a:lnSpc>
                <a:spcPct val="100000"/>
              </a:lnSpc>
              <a:buClr>
                <a:schemeClr val="accent4"/>
              </a:buClr>
              <a:buFont typeface="Arial"/>
              <a:buNone/>
              <a:defRPr sz="1400">
                <a:solidFill>
                  <a:srgbClr val="005E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F938A19-85FE-D7E0-BB2C-F157A4FE6AEC}"/>
              </a:ext>
            </a:extLst>
          </p:cNvPr>
          <p:cNvCxnSpPr>
            <a:cxnSpLocks/>
          </p:cNvCxnSpPr>
          <p:nvPr userDrawn="1"/>
        </p:nvCxnSpPr>
        <p:spPr>
          <a:xfrm>
            <a:off x="2946446" y="640174"/>
            <a:ext cx="0" cy="5486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6A940B9-7959-1BE5-1C1F-30DC7A96DB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8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ist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6C95D67-F3C4-3D4F-B32A-CBAC6F0CB3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100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582616C-16AA-D245-94C9-5BE602638B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6875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A9A19A4-818C-F14A-B5DE-B0DB0C798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89707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2095501"/>
            <a:ext cx="3502152" cy="4114798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defRPr sz="7200">
                <a:solidFill>
                  <a:srgbClr val="005E60"/>
                </a:solidFill>
                <a:latin typeface="Sons Condensed Extrabold" panose="02060906060206060203" pitchFamily="18" charset="0"/>
              </a:defRPr>
            </a:lvl1pPr>
            <a:lvl2pPr marL="0" indent="0">
              <a:buNone/>
              <a:defRPr>
                <a:solidFill>
                  <a:srgbClr val="212121"/>
                </a:solidFill>
              </a:defRPr>
            </a:lvl2pPr>
            <a:lvl3pPr marL="174625" indent="-174625">
              <a:buClrTx/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365760" indent="-182880">
              <a:buClrTx/>
              <a:buFont typeface="Arial"/>
              <a:buChar char="–"/>
              <a:defRPr>
                <a:solidFill>
                  <a:srgbClr val="212121"/>
                </a:solidFill>
              </a:defRPr>
            </a:lvl4pPr>
            <a:lvl5pPr marL="548640">
              <a:buClrTx/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BB63C1B-3209-284E-B44A-E799A58B17A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206875" y="2095503"/>
            <a:ext cx="3502152" cy="4114798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defRPr sz="7200">
                <a:solidFill>
                  <a:srgbClr val="005E60"/>
                </a:solidFill>
                <a:latin typeface="Sons Condensed Extrabold" panose="02060906060206060203" pitchFamily="18" charset="0"/>
              </a:defRPr>
            </a:lvl1pPr>
            <a:lvl2pPr marL="0" indent="0">
              <a:buClrTx/>
              <a:buNone/>
              <a:defRPr>
                <a:solidFill>
                  <a:srgbClr val="212121"/>
                </a:solidFill>
              </a:defRPr>
            </a:lvl2pPr>
            <a:lvl3pPr marL="174625" indent="-174625">
              <a:buClrTx/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3pPr>
            <a:lvl4pPr marL="365760" indent="-182880">
              <a:buClrTx/>
              <a:buFont typeface="Arial"/>
              <a:buChar char="–"/>
              <a:defRPr>
                <a:solidFill>
                  <a:srgbClr val="212121"/>
                </a:solidFill>
              </a:defRPr>
            </a:lvl4pPr>
            <a:lvl5pPr marL="548640">
              <a:buClrTx/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12F81C6-976F-8E46-9726-C1199B9E693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985125" y="2095503"/>
            <a:ext cx="3502152" cy="4114798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defRPr sz="7200">
                <a:solidFill>
                  <a:srgbClr val="005E60"/>
                </a:solidFill>
                <a:latin typeface="Sons Condensed Extrabold" panose="02060906060206060203" pitchFamily="18" charset="0"/>
              </a:defRPr>
            </a:lvl1pPr>
            <a:lvl2pPr marL="0" indent="0">
              <a:buClrTx/>
              <a:buNone/>
              <a:defRPr>
                <a:solidFill>
                  <a:srgbClr val="212121"/>
                </a:solidFill>
              </a:defRPr>
            </a:lvl2pPr>
            <a:lvl3pPr marL="174625" indent="-174625">
              <a:buClrTx/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3pPr>
            <a:lvl4pPr marL="365760" indent="-182880">
              <a:buClrTx/>
              <a:buFont typeface="Arial"/>
              <a:buChar char="–"/>
              <a:defRPr>
                <a:solidFill>
                  <a:srgbClr val="212121"/>
                </a:solidFill>
              </a:defRPr>
            </a:lvl4pPr>
            <a:lvl5pPr marL="548640">
              <a:buClrTx/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938AA9-AA7F-CA72-4172-840511A5C2E9}"/>
              </a:ext>
            </a:extLst>
          </p:cNvPr>
          <p:cNvCxnSpPr>
            <a:cxnSpLocks/>
          </p:cNvCxnSpPr>
          <p:nvPr userDrawn="1"/>
        </p:nvCxnSpPr>
        <p:spPr>
          <a:xfrm>
            <a:off x="4062828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6105A-C9A5-9304-6A7E-4ABF0C6AAB07}"/>
              </a:ext>
            </a:extLst>
          </p:cNvPr>
          <p:cNvCxnSpPr>
            <a:cxnSpLocks/>
          </p:cNvCxnSpPr>
          <p:nvPr userDrawn="1"/>
        </p:nvCxnSpPr>
        <p:spPr>
          <a:xfrm>
            <a:off x="7848132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B5C3D82-E702-BE2A-C612-2CB61FE36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85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650" userDrawn="1">
          <p15:clr>
            <a:srgbClr val="FBAE40"/>
          </p15:clr>
        </p15:guide>
        <p15:guide id="2" pos="5030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  <p15:guide id="4" orient="horz" pos="88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Dark Photo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70033-E5A1-7B48-AE34-D9C6694E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9100" y="6492875"/>
            <a:ext cx="534535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4E021-5666-C143-A40F-6113F80F8F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9100" y="2378075"/>
            <a:ext cx="10706100" cy="1965325"/>
          </a:xfrm>
        </p:spPr>
        <p:txBody>
          <a:bodyPr anchor="t" anchorCtr="0"/>
          <a:lstStyle>
            <a:lvl1pPr algn="l">
              <a:lnSpc>
                <a:spcPts val="6500"/>
              </a:lnSpc>
              <a:defRPr sz="7200" cap="all" baseline="0">
                <a:solidFill>
                  <a:schemeClr val="tx1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CLICK HERE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2F35A6-FF25-0745-8AB1-FA8EE7D667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343399"/>
            <a:ext cx="10706100" cy="974725"/>
          </a:xfrm>
        </p:spPr>
        <p:txBody>
          <a:bodyPr>
            <a:noAutofit/>
          </a:bodyPr>
          <a:lstStyle>
            <a:lvl1pPr marL="0" indent="0" algn="l">
              <a:spcAft>
                <a:spcPts val="4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D57314C-3D95-C279-F04B-2D532302E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9641" y="272267"/>
            <a:ext cx="2606040" cy="81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6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1498">
          <p15:clr>
            <a:srgbClr val="FBAE40"/>
          </p15:clr>
        </p15:guide>
        <p15:guide id="3" orient="horz" pos="273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atistics - 2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6C95D67-F3C4-3D4F-B32A-CBAC6F0CB3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9100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D582616C-16AA-D245-94C9-5BE602638B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06875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A9A19A4-818C-F14A-B5DE-B0DB0C798C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89707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2095501"/>
            <a:ext cx="3502152" cy="4114798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buClr>
                <a:srgbClr val="C8FF08"/>
              </a:buClr>
              <a:defRPr sz="72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  <a:lvl2pPr marL="0" indent="0">
              <a:buClr>
                <a:srgbClr val="C8FF08"/>
              </a:buClr>
              <a:buNone/>
              <a:defRPr>
                <a:solidFill>
                  <a:schemeClr val="bg1"/>
                </a:solidFill>
              </a:defRPr>
            </a:lvl2pPr>
            <a:lvl3pPr marL="174625" indent="-174625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65760" indent="-182880">
              <a:buClr>
                <a:schemeClr val="bg1"/>
              </a:buClr>
              <a:buFont typeface="Arial"/>
              <a:buChar char="–"/>
              <a:defRPr>
                <a:solidFill>
                  <a:schemeClr val="bg1"/>
                </a:solidFill>
              </a:defRPr>
            </a:lvl4pPr>
            <a:lvl5pPr marL="54864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8BB63C1B-3209-284E-B44A-E799A58B17A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206875" y="2095503"/>
            <a:ext cx="3502152" cy="4114798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buClr>
                <a:srgbClr val="C8FF08"/>
              </a:buClr>
              <a:defRPr sz="72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  <a:lvl2pPr marL="0" indent="0">
              <a:buClr>
                <a:srgbClr val="C8FF08"/>
              </a:buClr>
              <a:buNone/>
              <a:defRPr>
                <a:solidFill>
                  <a:schemeClr val="bg1"/>
                </a:solidFill>
              </a:defRPr>
            </a:lvl2pPr>
            <a:lvl3pPr marL="174625" indent="-174625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65760" indent="-182880">
              <a:buClr>
                <a:schemeClr val="bg1"/>
              </a:buClr>
              <a:buFont typeface="Arial"/>
              <a:buChar char="–"/>
              <a:defRPr>
                <a:solidFill>
                  <a:schemeClr val="bg1"/>
                </a:solidFill>
              </a:defRPr>
            </a:lvl4pPr>
            <a:lvl5pPr marL="54864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12F81C6-976F-8E46-9726-C1199B9E693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985125" y="2095503"/>
            <a:ext cx="3502152" cy="4114798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buClr>
                <a:srgbClr val="C8FF08"/>
              </a:buClr>
              <a:defRPr sz="72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  <a:lvl2pPr marL="0" indent="0">
              <a:buClr>
                <a:srgbClr val="C8FF08"/>
              </a:buClr>
              <a:buNone/>
              <a:defRPr>
                <a:solidFill>
                  <a:schemeClr val="bg1"/>
                </a:solidFill>
              </a:defRPr>
            </a:lvl2pPr>
            <a:lvl3pPr marL="174625" indent="-174625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65760" indent="-182880">
              <a:buClr>
                <a:schemeClr val="bg1"/>
              </a:buClr>
              <a:buFont typeface="Arial"/>
              <a:buChar char="–"/>
              <a:defRPr>
                <a:solidFill>
                  <a:schemeClr val="bg1"/>
                </a:solidFill>
              </a:defRPr>
            </a:lvl4pPr>
            <a:lvl5pPr marL="54864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938AA9-AA7F-CA72-4172-840511A5C2E9}"/>
              </a:ext>
            </a:extLst>
          </p:cNvPr>
          <p:cNvCxnSpPr>
            <a:cxnSpLocks/>
          </p:cNvCxnSpPr>
          <p:nvPr userDrawn="1"/>
        </p:nvCxnSpPr>
        <p:spPr>
          <a:xfrm>
            <a:off x="4062828" y="1402915"/>
            <a:ext cx="0" cy="4807385"/>
          </a:xfrm>
          <a:prstGeom prst="line">
            <a:avLst/>
          </a:prstGeom>
          <a:ln w="19050">
            <a:solidFill>
              <a:srgbClr val="C8FF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76105A-C9A5-9304-6A7E-4ABF0C6AAB07}"/>
              </a:ext>
            </a:extLst>
          </p:cNvPr>
          <p:cNvCxnSpPr>
            <a:cxnSpLocks/>
          </p:cNvCxnSpPr>
          <p:nvPr userDrawn="1"/>
        </p:nvCxnSpPr>
        <p:spPr>
          <a:xfrm>
            <a:off x="7848132" y="1402915"/>
            <a:ext cx="0" cy="4807385"/>
          </a:xfrm>
          <a:prstGeom prst="line">
            <a:avLst/>
          </a:prstGeom>
          <a:ln w="19050">
            <a:solidFill>
              <a:srgbClr val="C8FF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D252868-F7F1-C0A1-E4BB-8630DDD875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74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650">
          <p15:clr>
            <a:srgbClr val="FBAE40"/>
          </p15:clr>
        </p15:guide>
        <p15:guide id="2" pos="5030">
          <p15:clr>
            <a:srgbClr val="FBAE40"/>
          </p15:clr>
        </p15:guide>
        <p15:guide id="3" orient="horz" pos="888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Stat 1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69725" cy="4570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675" y="2095501"/>
            <a:ext cx="3502152" cy="4114799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defRPr sz="9600">
                <a:solidFill>
                  <a:srgbClr val="C8FF08"/>
                </a:solidFill>
                <a:latin typeface="Sons Condensed Extrabold" panose="02060906060206060203" pitchFamily="18" charset="0"/>
              </a:defRPr>
            </a:lvl1pPr>
            <a:lvl2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174625" indent="-174625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365760" indent="-182880">
              <a:buClr>
                <a:schemeClr val="bg1"/>
              </a:buClr>
              <a:buFont typeface="Arial"/>
              <a:buChar char="–"/>
              <a:defRPr>
                <a:solidFill>
                  <a:schemeClr val="bg1"/>
                </a:solidFill>
              </a:defRPr>
            </a:lvl4pPr>
            <a:lvl5pPr marL="548640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1B55D1-80E8-FE17-86A3-84686B81A692}"/>
              </a:ext>
            </a:extLst>
          </p:cNvPr>
          <p:cNvCxnSpPr>
            <a:cxnSpLocks/>
          </p:cNvCxnSpPr>
          <p:nvPr userDrawn="1"/>
        </p:nvCxnSpPr>
        <p:spPr>
          <a:xfrm>
            <a:off x="419100" y="1402915"/>
            <a:ext cx="0" cy="4807385"/>
          </a:xfrm>
          <a:prstGeom prst="line">
            <a:avLst/>
          </a:prstGeom>
          <a:ln w="19050">
            <a:solidFill>
              <a:srgbClr val="C8FF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AFF6E11-C545-F91D-9E64-2C4D90D894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675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C81F1F2-00A2-8A73-11A9-FF59CE240F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71A28561-E9BE-F7BE-7CA1-61B13B003AE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9575" y="1403350"/>
            <a:ext cx="7363326" cy="480695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225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" orient="horz" pos="884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um Sta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321247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0675" y="2095501"/>
            <a:ext cx="3502152" cy="4114799"/>
          </a:xfrm>
        </p:spPr>
        <p:txBody>
          <a:bodyPr/>
          <a:lstStyle>
            <a:lvl1pPr>
              <a:lnSpc>
                <a:spcPct val="85000"/>
              </a:lnSpc>
              <a:spcAft>
                <a:spcPts val="2400"/>
              </a:spcAft>
              <a:buClr>
                <a:srgbClr val="212121"/>
              </a:buClr>
              <a:defRPr sz="9600">
                <a:solidFill>
                  <a:srgbClr val="005E60"/>
                </a:solidFill>
                <a:latin typeface="Sons Condensed Extrabold" panose="02060906060206060203" pitchFamily="18" charset="0"/>
              </a:defRPr>
            </a:lvl1pPr>
            <a:lvl2pPr marL="0" indent="0">
              <a:buClr>
                <a:srgbClr val="212121"/>
              </a:buClr>
              <a:buNone/>
              <a:defRPr>
                <a:solidFill>
                  <a:srgbClr val="212121"/>
                </a:solidFill>
              </a:defRPr>
            </a:lvl2pPr>
            <a:lvl3pPr marL="174625" indent="-174625">
              <a:buClr>
                <a:srgbClr val="212121"/>
              </a:buClr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3pPr>
            <a:lvl4pPr marL="365760" indent="-182880">
              <a:buClr>
                <a:srgbClr val="212121"/>
              </a:buClr>
              <a:buFont typeface="Arial"/>
              <a:buChar char="–"/>
              <a:defRPr>
                <a:solidFill>
                  <a:srgbClr val="212121"/>
                </a:solidFill>
              </a:defRPr>
            </a:lvl4pPr>
            <a:lvl5pPr marL="548640">
              <a:buClr>
                <a:srgbClr val="212121"/>
              </a:buCl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  <a:p>
            <a:pPr lvl="1"/>
            <a:r>
              <a:rPr lang="en-US" dirty="0"/>
              <a:t>Level 1 text</a:t>
            </a:r>
          </a:p>
          <a:p>
            <a:pPr lvl="2"/>
            <a:r>
              <a:rPr lang="en-US" dirty="0"/>
              <a:t>Level 2 text</a:t>
            </a:r>
          </a:p>
          <a:p>
            <a:pPr lvl="3"/>
            <a:r>
              <a:rPr lang="en-US" dirty="0"/>
              <a:t>Level 3 text</a:t>
            </a:r>
          </a:p>
          <a:p>
            <a:pPr lvl="4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1B55D1-80E8-FE17-86A3-84686B81A692}"/>
              </a:ext>
            </a:extLst>
          </p:cNvPr>
          <p:cNvCxnSpPr>
            <a:cxnSpLocks/>
          </p:cNvCxnSpPr>
          <p:nvPr userDrawn="1"/>
        </p:nvCxnSpPr>
        <p:spPr>
          <a:xfrm>
            <a:off x="419100" y="1402915"/>
            <a:ext cx="0" cy="4807385"/>
          </a:xfrm>
          <a:prstGeom prst="line">
            <a:avLst/>
          </a:prstGeom>
          <a:ln w="19050">
            <a:solidFill>
              <a:srgbClr val="005E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AFF6E11-C545-F91D-9E64-2C4D90D894F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60675" y="1403350"/>
            <a:ext cx="3502152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AF6CB12-6043-6858-0E99-4D0C63CFA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31B6C8E-F2DD-F24A-E739-15C9300FE4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09575" y="1403350"/>
            <a:ext cx="7363326" cy="4806950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708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" orient="horz" pos="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ABF08DC-CB35-0F04-05DA-1827B5142E5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429039" y="2405291"/>
            <a:ext cx="11353800" cy="4033608"/>
          </a:xfrm>
        </p:spPr>
        <p:txBody>
          <a:bodyPr anchor="t"/>
          <a:lstStyle>
            <a:lvl1pPr>
              <a:lnSpc>
                <a:spcPts val="40000"/>
              </a:lnSpc>
              <a:spcAft>
                <a:spcPts val="0"/>
              </a:spcAft>
              <a:defRPr sz="49600">
                <a:solidFill>
                  <a:schemeClr val="bg2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##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29970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814A848-6923-A1BC-E08A-7728C5A4BC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06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4" orient="horz" pos="88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Sta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69726" cy="457020"/>
          </a:xfrm>
          <a:noFill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0FA68EB-1DE5-F3BC-29A5-0AAC8831E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57" y="339154"/>
            <a:ext cx="1553489" cy="485273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005F10C-0E79-4A3F-86CA-73848D7D173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429039" y="2405291"/>
            <a:ext cx="11353800" cy="4033608"/>
          </a:xfrm>
        </p:spPr>
        <p:txBody>
          <a:bodyPr anchor="t"/>
          <a:lstStyle>
            <a:lvl1pPr>
              <a:lnSpc>
                <a:spcPts val="40000"/>
              </a:lnSpc>
              <a:spcAft>
                <a:spcPts val="0"/>
              </a:spcAft>
              <a:defRPr sz="49600">
                <a:solidFill>
                  <a:schemeClr val="bg2"/>
                </a:solidFill>
                <a:latin typeface="Sons Condensed Extrabold" panose="02060906060206060203" pitchFamily="18" charset="0"/>
              </a:defRPr>
            </a:lvl1pPr>
          </a:lstStyle>
          <a:p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val="2276246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orient="horz" pos="1320">
          <p15:clr>
            <a:srgbClr val="FBAE40"/>
          </p15:clr>
        </p15:guide>
        <p15:guide id="4" orient="horz" pos="88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gn-of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7A56CA2-D329-EF33-C456-27ECDB4024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98420" y="2336437"/>
            <a:ext cx="6995160" cy="21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21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ign-off 2">
    <p:bg>
      <p:bgPr>
        <a:solidFill>
          <a:srgbClr val="005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F9CD72FB-B974-3D99-2541-2871145501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98420" y="2336437"/>
            <a:ext cx="6995161" cy="21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94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6076" y="454890"/>
            <a:ext cx="2429928" cy="242502"/>
          </a:xfrm>
          <a:prstGeom prst="rect">
            <a:avLst/>
          </a:prstGeom>
        </p:spPr>
        <p:txBody>
          <a:bodyPr lIns="0" tIns="0" rIns="0" bIns="0"/>
          <a:lstStyle>
            <a:lvl1pPr>
              <a:defRPr sz="1576" b="0" i="0">
                <a:solidFill>
                  <a:srgbClr val="000000"/>
                </a:solidFill>
                <a:latin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6076" y="1219201"/>
            <a:ext cx="2622936" cy="14930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spcBef>
                <a:spcPts val="728"/>
              </a:spcBef>
              <a:defRPr lang="en-US" sz="970" b="0">
                <a:solidFill>
                  <a:srgbClr val="212121"/>
                </a:solidFill>
                <a:latin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2147EC7E-B00F-0BDE-CC52-275162BBFB8A}"/>
              </a:ext>
            </a:extLst>
          </p:cNvPr>
          <p:cNvSpPr/>
          <p:nvPr userDrawn="1"/>
        </p:nvSpPr>
        <p:spPr>
          <a:xfrm>
            <a:off x="3314701" y="0"/>
            <a:ext cx="8877517" cy="6410170"/>
          </a:xfrm>
          <a:custGeom>
            <a:avLst/>
            <a:gdLst/>
            <a:ahLst/>
            <a:cxnLst/>
            <a:rect l="l" t="t" r="r" b="b"/>
            <a:pathLst>
              <a:path w="14638655" h="10554970">
                <a:moveTo>
                  <a:pt x="14638297" y="0"/>
                </a:moveTo>
                <a:lnTo>
                  <a:pt x="0" y="0"/>
                </a:lnTo>
                <a:lnTo>
                  <a:pt x="0" y="10554652"/>
                </a:lnTo>
                <a:lnTo>
                  <a:pt x="14638297" y="10554652"/>
                </a:lnTo>
                <a:lnTo>
                  <a:pt x="14638297" y="0"/>
                </a:lnTo>
                <a:close/>
              </a:path>
            </a:pathLst>
          </a:custGeom>
          <a:solidFill>
            <a:srgbClr val="E3E3E3"/>
          </a:solidFill>
          <a:ln>
            <a:noFill/>
          </a:ln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A64F7AF-68F6-BA14-1B39-9AC8CD6A7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1539" y="6513067"/>
            <a:ext cx="666621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700" b="0">
                <a:solidFill>
                  <a:srgbClr val="000000"/>
                </a:solidFill>
                <a:latin typeface="Inter" panose="02000503000000020004" pitchFamily="2" charset="0"/>
                <a:cs typeface="Arial" panose="020B0604020202020204" pitchFamily="34" charset="0"/>
              </a:defRPr>
            </a:lvl1pPr>
          </a:lstStyle>
          <a:p>
            <a:fld id="{14719505-AD43-774F-936C-A3AE71DD4E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1248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With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302B4F-82DE-C2AF-CC8F-5F792A30D1BB}"/>
              </a:ext>
            </a:extLst>
          </p:cNvPr>
          <p:cNvSpPr/>
          <p:nvPr userDrawn="1"/>
        </p:nvSpPr>
        <p:spPr>
          <a:xfrm>
            <a:off x="-12700" y="6532192"/>
            <a:ext cx="12217400" cy="333110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>
              <a:spcAft>
                <a:spcPts val="600"/>
              </a:spcAft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22F9AB-FAE7-8EC8-5291-F5E3C4F9EC5A}"/>
              </a:ext>
            </a:extLst>
          </p:cNvPr>
          <p:cNvSpPr/>
          <p:nvPr userDrawn="1"/>
        </p:nvSpPr>
        <p:spPr>
          <a:xfrm>
            <a:off x="9353886" y="-1"/>
            <a:ext cx="2850814" cy="6777929"/>
          </a:xfrm>
          <a:prstGeom prst="rect">
            <a:avLst/>
          </a:prstGeom>
          <a:solidFill>
            <a:srgbClr val="005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>
              <a:spcAft>
                <a:spcPts val="600"/>
              </a:spcAft>
            </a:pPr>
            <a:endParaRPr lang="en-CA">
              <a:solidFill>
                <a:schemeClr val="tx1"/>
              </a:solidFill>
            </a:endParaRPr>
          </a:p>
        </p:txBody>
      </p:sp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365125" y="365126"/>
            <a:ext cx="901701" cy="90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885" tIns="30442" rIns="60885" bIns="30442" numCol="1" anchor="t" anchorCtr="0" compatLnSpc="1">
            <a:prstTxWarp prst="textNoShape">
              <a:avLst/>
            </a:prstTxWarp>
          </a:bodyPr>
          <a:lstStyle/>
          <a:p>
            <a:endParaRPr lang="en-CA" sz="1598" dirty="0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 flipV="1">
            <a:off x="9353886" y="6515100"/>
            <a:ext cx="2917875" cy="854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5" y="514350"/>
            <a:ext cx="7335441" cy="129413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98" baseline="0">
                <a:solidFill>
                  <a:schemeClr val="accent1"/>
                </a:solidFill>
              </a:defRPr>
            </a:lvl1pPr>
            <a:lvl2pPr marL="127850" indent="0"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12785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blank slide for bullet style to be used. </a:t>
            </a:r>
          </a:p>
          <a:p>
            <a:pPr lvl="0"/>
            <a:r>
              <a:rPr lang="en-US" dirty="0"/>
              <a:t>Follow the given style scrupulously: bullets, font, spacing</a:t>
            </a:r>
          </a:p>
          <a:p>
            <a:pPr lvl="0"/>
            <a:r>
              <a:rPr lang="en-US" dirty="0"/>
              <a:t>Once you’ve finished your file, please remove this slide.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38871" y="1962342"/>
            <a:ext cx="7362546" cy="104006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baseline="0">
                <a:solidFill>
                  <a:schemeClr val="accent1"/>
                </a:solidFill>
                <a:sym typeface="Wingdings" panose="05000000000000000000" pitchFamily="2" charset="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Bullet style to use as below.</a:t>
            </a:r>
          </a:p>
          <a:p>
            <a:pPr lvl="0"/>
            <a:r>
              <a:rPr lang="en-US" dirty="0"/>
              <a:t>Notes:</a:t>
            </a:r>
          </a:p>
          <a:p>
            <a:pPr lvl="1"/>
            <a:r>
              <a:rPr lang="en-US" dirty="0"/>
              <a:t>Level 1 is always given in bold </a:t>
            </a:r>
          </a:p>
          <a:p>
            <a:pPr lvl="1"/>
            <a:r>
              <a:rPr lang="en-US" dirty="0"/>
              <a:t>For all other levels, words to put focus on should be given in bold letters.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40124DD-4AD8-47F3-8F3F-0B50EB49D4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4212" y="514351"/>
            <a:ext cx="2511493" cy="3933553"/>
          </a:xfrm>
          <a:prstGeom prst="rect">
            <a:avLst/>
          </a:prstGeom>
        </p:spPr>
        <p:txBody>
          <a:bodyPr/>
          <a:lstStyle>
            <a:lvl1pPr>
              <a:defRPr sz="1199">
                <a:latin typeface="+mn-lt"/>
              </a:defRPr>
            </a:lvl1pPr>
            <a:lvl2pPr>
              <a:defRPr sz="1199">
                <a:latin typeface="+mn-lt"/>
              </a:defRPr>
            </a:lvl2pPr>
            <a:lvl3pPr marL="0" indent="0">
              <a:buNone/>
              <a:defRPr sz="1199">
                <a:latin typeface="+mn-lt"/>
              </a:defRPr>
            </a:lvl3pPr>
            <a:lvl4pPr>
              <a:defRPr sz="1199">
                <a:latin typeface="+mn-lt"/>
              </a:defRPr>
            </a:lvl4pPr>
            <a:lvl5pPr>
              <a:defRPr sz="1199">
                <a:latin typeface="+mn-lt"/>
              </a:defRPr>
            </a:lvl5pPr>
          </a:lstStyle>
          <a:p>
            <a:pPr lvl="2"/>
            <a:r>
              <a:rPr lang="en-US" dirty="0"/>
              <a:t>Notes on bullet style to use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75D29BE-C954-420B-A778-81F65381BA6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8871" y="3156273"/>
            <a:ext cx="7362547" cy="3013772"/>
          </a:xfrm>
          <a:prstGeom prst="rect">
            <a:avLst/>
          </a:prstGeom>
        </p:spPr>
        <p:txBody>
          <a:bodyPr/>
          <a:lstStyle>
            <a:lvl1pPr marL="179784" indent="-179784"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marL="360000" indent="-36000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b="1" dirty="0"/>
              <a:t>Level 1</a:t>
            </a:r>
          </a:p>
          <a:p>
            <a:pPr marL="359568" lvl="1" indent="-179784"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  <a:buFont typeface="Courier New" panose="02070309020205020404" pitchFamily="49" charset="0"/>
              <a:buChar char="o"/>
            </a:pPr>
            <a:r>
              <a:rPr lang="en-US" dirty="0"/>
              <a:t>Level 2</a:t>
            </a:r>
          </a:p>
          <a:p>
            <a:pPr marL="539352" lvl="2" indent="-179784"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  <a:buFont typeface="Wingdings" panose="05000000000000000000" pitchFamily="2" charset="2"/>
              <a:buChar char="v"/>
            </a:pPr>
            <a:r>
              <a:rPr lang="en-US" dirty="0"/>
              <a:t>Level 3</a:t>
            </a:r>
          </a:p>
          <a:p>
            <a:pPr marL="719136" lvl="4" indent="-179784"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  <a:buFont typeface="Wingdings" panose="05000000000000000000" pitchFamily="2" charset="2"/>
              <a:buChar char="q"/>
            </a:pPr>
            <a:r>
              <a:rPr lang="en-US" dirty="0"/>
              <a:t>Level 4</a:t>
            </a:r>
          </a:p>
          <a:p>
            <a:pPr marL="898920" lvl="4" indent="-179784"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  <a:buFont typeface="Wingdings" panose="05000000000000000000" pitchFamily="2" charset="2"/>
              <a:buChar char="Ø"/>
            </a:pPr>
            <a:r>
              <a:rPr lang="en-US" dirty="0"/>
              <a:t>Level 5</a:t>
            </a:r>
          </a:p>
          <a:p>
            <a:pPr marL="1078704" lvl="4" indent="-179784"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  <a:buFont typeface="Wingdings" panose="05000000000000000000" pitchFamily="2" charset="2"/>
              <a:buChar char="§"/>
            </a:pPr>
            <a:r>
              <a:rPr lang="en-US" dirty="0"/>
              <a:t>Level 6</a:t>
            </a:r>
          </a:p>
          <a:p>
            <a:pPr marL="1258488" lvl="4" indent="-179784">
              <a:lnSpc>
                <a:spcPct val="100000"/>
              </a:lnSpc>
              <a:spcBef>
                <a:spcPts val="499"/>
              </a:spcBef>
              <a:spcAft>
                <a:spcPts val="499"/>
              </a:spcAft>
              <a:buFont typeface="Wingdings" panose="05000000000000000000" pitchFamily="2" charset="2"/>
              <a:buChar char="ü"/>
            </a:pPr>
            <a:r>
              <a:rPr lang="en-US" dirty="0"/>
              <a:t>Level 7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BC04C2-04C6-DC21-67B5-736391011F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7606" y="6556830"/>
            <a:ext cx="590585" cy="2422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FD3DE70-9BB8-5BB6-1F86-C8851585051B}"/>
              </a:ext>
            </a:extLst>
          </p:cNvPr>
          <p:cNvSpPr txBox="1"/>
          <p:nvPr userDrawn="1"/>
        </p:nvSpPr>
        <p:spPr>
          <a:xfrm>
            <a:off x="330325" y="6616652"/>
            <a:ext cx="2850814" cy="2422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n-lt"/>
              </a:rPr>
              <a:t>H500 l Hardware</a:t>
            </a:r>
          </a:p>
          <a:p>
            <a:pPr algn="l">
              <a:spcAft>
                <a:spcPts val="600"/>
              </a:spcAft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36298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5">
          <p15:clr>
            <a:srgbClr val="FBAE40"/>
          </p15:clr>
        </p15:guide>
        <p15:guide id="2" orient="horz" pos="648">
          <p15:clr>
            <a:srgbClr val="FBAE40"/>
          </p15:clr>
        </p15:guide>
        <p15:guide id="3" pos="14934">
          <p15:clr>
            <a:srgbClr val="FBAE40"/>
          </p15:clr>
        </p15:guide>
        <p15:guide id="4" orient="horz" pos="8208">
          <p15:clr>
            <a:srgbClr val="FBAE40"/>
          </p15:clr>
        </p15:guide>
        <p15:guide id="5" pos="769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With 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580EB98-36E3-493D-9C36-3BC792DF8C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00"/>
          <a:stretch/>
        </p:blipFill>
        <p:spPr>
          <a:xfrm>
            <a:off x="0" y="6515100"/>
            <a:ext cx="12192000" cy="342900"/>
          </a:xfrm>
          <a:prstGeom prst="rect">
            <a:avLst/>
          </a:prstGeom>
          <a:ln>
            <a:noFill/>
          </a:ln>
        </p:spPr>
      </p:pic>
      <p:pic>
        <p:nvPicPr>
          <p:cNvPr id="17" name="Picture 1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ADC4D8E8-0699-4366-8F80-8F5D10F78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2"/>
          <a:stretch/>
        </p:blipFill>
        <p:spPr>
          <a:xfrm>
            <a:off x="9353886" y="-1"/>
            <a:ext cx="2838114" cy="6559704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D8C3B2-EDD1-4B96-8204-60BED7A9A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0380" r="147" b="5052"/>
          <a:stretch/>
        </p:blipFill>
        <p:spPr>
          <a:xfrm>
            <a:off x="18190" y="6512944"/>
            <a:ext cx="12176937" cy="345057"/>
          </a:xfrm>
          <a:prstGeom prst="rect">
            <a:avLst/>
          </a:prstGeom>
        </p:spPr>
      </p:pic>
      <p:sp>
        <p:nvSpPr>
          <p:cNvPr id="10" name="AutoShape 3"/>
          <p:cNvSpPr>
            <a:spLocks noChangeAspect="1" noChangeArrowheads="1" noTextEdit="1"/>
          </p:cNvSpPr>
          <p:nvPr/>
        </p:nvSpPr>
        <p:spPr bwMode="auto">
          <a:xfrm>
            <a:off x="365125" y="365126"/>
            <a:ext cx="901701" cy="901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0885" tIns="30442" rIns="60885" bIns="30442" numCol="1" anchor="t" anchorCtr="0" compatLnSpc="1">
            <a:prstTxWarp prst="textNoShape">
              <a:avLst/>
            </a:prstTxWarp>
          </a:bodyPr>
          <a:lstStyle/>
          <a:p>
            <a:endParaRPr lang="en-CA" sz="1598" dirty="0"/>
          </a:p>
        </p:txBody>
      </p:sp>
      <p:cxnSp>
        <p:nvCxnSpPr>
          <p:cNvPr id="13" name="Straight Connector 12"/>
          <p:cNvCxnSpPr>
            <a:cxnSpLocks/>
          </p:cNvCxnSpPr>
          <p:nvPr userDrawn="1"/>
        </p:nvCxnSpPr>
        <p:spPr>
          <a:xfrm>
            <a:off x="352426" y="6515100"/>
            <a:ext cx="114871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52425" y="514351"/>
            <a:ext cx="7335441" cy="49408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98" baseline="0">
                <a:solidFill>
                  <a:schemeClr val="accent1"/>
                </a:solidFill>
              </a:defRPr>
            </a:lvl1pPr>
            <a:lvl2pPr marL="127850" indent="0"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127850" indent="0"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This is a blank slide for speaker and content 36pt </a:t>
            </a:r>
            <a:r>
              <a:rPr lang="en-US" dirty="0" err="1"/>
              <a:t>inspiri</a:t>
            </a:r>
            <a:r>
              <a:rPr lang="en-US" dirty="0"/>
              <a:t> sans regular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65523" y="1266826"/>
            <a:ext cx="7335440" cy="4880373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Content text whether bullets or not is primary blue 24 points </a:t>
            </a:r>
            <a:r>
              <a:rPr lang="en-US" dirty="0" err="1"/>
              <a:t>ge</a:t>
            </a:r>
            <a:r>
              <a:rPr lang="en-US" dirty="0"/>
              <a:t> </a:t>
            </a:r>
            <a:r>
              <a:rPr lang="en-US" dirty="0" err="1"/>
              <a:t>inspiri</a:t>
            </a:r>
            <a:r>
              <a:rPr lang="en-US" dirty="0"/>
              <a:t> sans, just click here and start typing! Used when picture in picture is utilized or material with summary on the side.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067345-D708-48C2-BDE7-6926369FBF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8" t="4172" r="147" b="9648"/>
          <a:stretch/>
        </p:blipFill>
        <p:spPr>
          <a:xfrm>
            <a:off x="9359455" y="-20257"/>
            <a:ext cx="2841006" cy="6533201"/>
          </a:xfrm>
          <a:prstGeom prst="rect">
            <a:avLst/>
          </a:prstGeom>
          <a:ln>
            <a:noFill/>
          </a:ln>
        </p:spPr>
      </p:pic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47B9356-F974-4E57-B73C-C0E0B07AA64E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66973" y="6552899"/>
            <a:ext cx="3713559" cy="2250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r>
              <a:rPr lang="en-US" sz="1199" b="1" dirty="0" err="1">
                <a:ln/>
                <a:solidFill>
                  <a:schemeClr val="bg1"/>
                </a:solidFill>
              </a:rPr>
              <a:t>HowTo</a:t>
            </a:r>
            <a:r>
              <a:rPr lang="en-US" sz="1199" b="1" dirty="0">
                <a:ln/>
                <a:solidFill>
                  <a:schemeClr val="bg1"/>
                </a:solidFill>
              </a:rPr>
              <a:t> – G500 - Introduction to Hardware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40124DD-4AD8-47F3-8F3F-0B50EB49D4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24212" y="514351"/>
            <a:ext cx="2511493" cy="3933553"/>
          </a:xfrm>
          <a:prstGeom prst="rect">
            <a:avLst/>
          </a:prstGeom>
        </p:spPr>
        <p:txBody>
          <a:bodyPr/>
          <a:lstStyle>
            <a:lvl1pPr>
              <a:defRPr sz="1199">
                <a:latin typeface="+mn-lt"/>
              </a:defRPr>
            </a:lvl1pPr>
            <a:lvl2pPr>
              <a:defRPr sz="1199">
                <a:latin typeface="+mn-lt"/>
              </a:defRPr>
            </a:lvl2pPr>
            <a:lvl3pPr marL="0" indent="0">
              <a:buNone/>
              <a:defRPr sz="1199">
                <a:latin typeface="+mn-lt"/>
              </a:defRPr>
            </a:lvl3pPr>
            <a:lvl4pPr>
              <a:defRPr sz="1199">
                <a:latin typeface="+mn-lt"/>
              </a:defRPr>
            </a:lvl4pPr>
            <a:lvl5pPr>
              <a:defRPr sz="1199">
                <a:latin typeface="+mn-lt"/>
              </a:defRPr>
            </a:lvl5pPr>
          </a:lstStyle>
          <a:p>
            <a:pPr lvl="2"/>
            <a:r>
              <a:rPr lang="en-US" dirty="0"/>
              <a:t>Notes to </a:t>
            </a:r>
            <a:r>
              <a:rPr lang="en-US" dirty="0" err="1"/>
              <a:t>Audiance</a:t>
            </a:r>
            <a:endParaRPr lang="en-US" dirty="0"/>
          </a:p>
          <a:p>
            <a:pPr lvl="4"/>
            <a:r>
              <a:rPr lang="en-US" dirty="0"/>
              <a:t>Point 1</a:t>
            </a:r>
          </a:p>
          <a:p>
            <a:pPr lvl="4"/>
            <a:r>
              <a:rPr lang="en-US" dirty="0"/>
              <a:t>Point 2</a:t>
            </a:r>
          </a:p>
          <a:p>
            <a:pPr lvl="4"/>
            <a:r>
              <a:rPr lang="en-US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686824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45">
          <p15:clr>
            <a:srgbClr val="FBAE40"/>
          </p15:clr>
        </p15:guide>
        <p15:guide id="2" orient="horz" pos="648">
          <p15:clr>
            <a:srgbClr val="FBAE40"/>
          </p15:clr>
        </p15:guide>
        <p15:guide id="3" pos="14934">
          <p15:clr>
            <a:srgbClr val="FBAE40"/>
          </p15:clr>
        </p15:guide>
        <p15:guide id="4" orient="horz" pos="8208">
          <p15:clr>
            <a:srgbClr val="FBAE40"/>
          </p15:clr>
        </p15:guide>
        <p15:guide id="5" pos="769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ABF6-8160-8240-8064-B96381D01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78915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981922-7652-D74D-9BCA-4EBCFEFB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A052B-6959-D543-893E-8089B7EFD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A97EF-C944-4447-B862-B593E9B4A0FF}" type="slidenum">
              <a:rPr/>
              <a:t>‹#›</a:t>
            </a:fld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7CC28C8-137F-49C5-0CB3-B14B3F589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6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419101"/>
            <a:ext cx="9622047" cy="45702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285750" indent="-285750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 marL="517525" indent="-228600">
              <a:defRPr>
                <a:solidFill>
                  <a:srgbClr val="212121"/>
                </a:solidFill>
              </a:defRPr>
            </a:lvl3pPr>
            <a:lvl4pPr marL="685800" indent="-228600">
              <a:defRPr>
                <a:solidFill>
                  <a:srgbClr val="212121"/>
                </a:solidFill>
              </a:defRPr>
            </a:lvl4pPr>
            <a:lvl5pPr marL="914400" indent="-228600"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0C80CBD-F9C2-7B04-2F2E-A2E50A534F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35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8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87542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B168A5-C2D7-FC4B-8832-1F289E900E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889824"/>
            <a:ext cx="11353800" cy="513526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2095500"/>
            <a:ext cx="11353800" cy="4114800"/>
          </a:xfrm>
        </p:spPr>
        <p:txBody>
          <a:bodyPr/>
          <a:lstStyle>
            <a:lvl1pPr>
              <a:defRPr b="0"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68E85E5-0FFC-6287-3929-5E229826C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26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 userDrawn="1">
          <p15:clr>
            <a:srgbClr val="FBAE40"/>
          </p15:clr>
        </p15:guide>
        <p15:guide id="2" orient="horz" pos="69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604794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1403349"/>
            <a:ext cx="5394960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  <a:p>
            <a:pPr lvl="4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1403349"/>
            <a:ext cx="5394960" cy="4806951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906FF28-9E6E-FCE7-887B-D290AB8F5D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42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8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8514C-8B9F-2747-A1ED-3FA7A6D9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r>
              <a:rPr lang="en-US"/>
              <a:t>© 2023 GE Vernova and/or its affiliates.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80EA9-85B3-704C-873E-F0BF0BF1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3A8C4-D9AF-D346-82F3-87CDA097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587542" cy="457020"/>
          </a:xfrm>
        </p:spPr>
        <p:txBody>
          <a:bodyPr/>
          <a:lstStyle>
            <a:lvl1pPr>
              <a:defRPr>
                <a:solidFill>
                  <a:srgbClr val="005E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6DDDB0A-C694-6D4F-95F6-714A8D0B4F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9099" y="1403350"/>
            <a:ext cx="5394960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D926142-7B75-6D42-854B-61C11884F2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1403350"/>
            <a:ext cx="5394960" cy="692150"/>
          </a:xfrm>
        </p:spPr>
        <p:txBody>
          <a:bodyPr/>
          <a:lstStyle>
            <a:lvl1pPr>
              <a:spcAft>
                <a:spcPts val="0"/>
              </a:spcAft>
              <a:defRPr b="1">
                <a:solidFill>
                  <a:srgbClr val="21212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B5BA6-6E37-D642-969A-D710BEC2790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100" y="2095501"/>
            <a:ext cx="5394960" cy="4114800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D7D23-A4AE-A948-B404-C89F45ED35B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096000" y="2095501"/>
            <a:ext cx="5394960" cy="4114799"/>
          </a:xfrm>
        </p:spPr>
        <p:txBody>
          <a:bodyPr/>
          <a:lstStyle>
            <a:lvl1pPr>
              <a:defRPr>
                <a:solidFill>
                  <a:srgbClr val="212121"/>
                </a:solidFill>
              </a:defRPr>
            </a:lvl1pPr>
            <a:lvl2pPr marL="174625" indent="-174625">
              <a:buFont typeface="Arial" panose="020B0604020202020204" pitchFamily="34" charset="0"/>
              <a:buChar char="•"/>
              <a:defRPr>
                <a:solidFill>
                  <a:srgbClr val="212121"/>
                </a:solidFill>
              </a:defRPr>
            </a:lvl2pPr>
            <a:lvl3pPr>
              <a:defRPr>
                <a:solidFill>
                  <a:srgbClr val="212121"/>
                </a:solidFill>
              </a:defRPr>
            </a:lvl3pPr>
            <a:lvl4pPr>
              <a:defRPr>
                <a:solidFill>
                  <a:srgbClr val="212121"/>
                </a:solidFill>
              </a:defRPr>
            </a:lvl4pPr>
            <a:lvl5pPr>
              <a:defRPr>
                <a:solidFill>
                  <a:srgbClr val="212121"/>
                </a:solidFill>
              </a:defRPr>
            </a:lvl5pPr>
          </a:lstStyle>
          <a:p>
            <a:pPr lvl="0"/>
            <a:r>
              <a:rPr lang="en-US" dirty="0"/>
              <a:t>Level 1 text</a:t>
            </a:r>
          </a:p>
          <a:p>
            <a:pPr lvl="1"/>
            <a:r>
              <a:rPr lang="en-US" dirty="0"/>
              <a:t>Level 2 text</a:t>
            </a:r>
          </a:p>
          <a:p>
            <a:pPr lvl="2"/>
            <a:r>
              <a:rPr lang="en-US" dirty="0"/>
              <a:t>Level 3 text</a:t>
            </a:r>
          </a:p>
          <a:p>
            <a:pPr lvl="3"/>
            <a:r>
              <a:rPr lang="en-US" dirty="0"/>
              <a:t>Level 4 text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F437117-8BD0-3579-70B3-FCB0F41D60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9860" y="339154"/>
            <a:ext cx="1553486" cy="4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2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2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88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6021D6-6421-7F41-A534-39EA22A63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100" y="6492875"/>
            <a:ext cx="10248900" cy="24465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rgbClr val="212121"/>
                </a:solidFill>
                <a:latin typeface="Inter" panose="02000503000000020004" pitchFamily="2" charset="0"/>
              </a:defRPr>
            </a:lvl1pPr>
          </a:lstStyle>
          <a:p>
            <a:r>
              <a:rPr lang="en-US" dirty="0"/>
              <a:t>© 2023 GE Vernova and/or its affiliates.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382ED-C79F-1C4C-93EA-8B7E3CF99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2182" y="6492875"/>
            <a:ext cx="550718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rgbClr val="212121"/>
                </a:solidFill>
                <a:latin typeface="Inter" panose="02000503000000020004" pitchFamily="2" charset="0"/>
              </a:defRPr>
            </a:lvl1pPr>
          </a:lstStyle>
          <a:p>
            <a:fld id="{7A7A97EF-C944-4447-B862-B593E9B4A0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201E47-C943-F44B-9CD7-62EF3F53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19101"/>
            <a:ext cx="9044077" cy="4570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42F5A-6368-8D4D-90C8-17B76FDD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100" y="1403349"/>
            <a:ext cx="11353800" cy="4806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9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649" r:id="rId2"/>
    <p:sldLayoutId id="2147483705" r:id="rId3"/>
    <p:sldLayoutId id="2147483706" r:id="rId4"/>
    <p:sldLayoutId id="2147483654" r:id="rId5"/>
    <p:sldLayoutId id="2147483650" r:id="rId6"/>
    <p:sldLayoutId id="2147483668" r:id="rId7"/>
    <p:sldLayoutId id="2147483664" r:id="rId8"/>
    <p:sldLayoutId id="2147483669" r:id="rId9"/>
    <p:sldLayoutId id="2147483739" r:id="rId10"/>
    <p:sldLayoutId id="2147483731" r:id="rId11"/>
    <p:sldLayoutId id="2147483740" r:id="rId12"/>
    <p:sldLayoutId id="2147483667" r:id="rId13"/>
    <p:sldLayoutId id="2147483738" r:id="rId14"/>
    <p:sldLayoutId id="2147483665" r:id="rId15"/>
    <p:sldLayoutId id="2147483741" r:id="rId16"/>
    <p:sldLayoutId id="2147483666" r:id="rId17"/>
    <p:sldLayoutId id="2147483672" r:id="rId18"/>
    <p:sldLayoutId id="2147483673" r:id="rId19"/>
    <p:sldLayoutId id="2147483674" r:id="rId20"/>
    <p:sldLayoutId id="2147483743" r:id="rId21"/>
    <p:sldLayoutId id="2147483675" r:id="rId22"/>
    <p:sldLayoutId id="2147483676" r:id="rId23"/>
    <p:sldLayoutId id="2147483677" r:id="rId24"/>
    <p:sldLayoutId id="2147483651" r:id="rId25"/>
    <p:sldLayoutId id="2147483715" r:id="rId26"/>
    <p:sldLayoutId id="2147483719" r:id="rId27"/>
    <p:sldLayoutId id="2147483742" r:id="rId28"/>
    <p:sldLayoutId id="2147483701" r:id="rId29"/>
    <p:sldLayoutId id="2147483720" r:id="rId30"/>
    <p:sldLayoutId id="2147483684" r:id="rId31"/>
    <p:sldLayoutId id="2147483685" r:id="rId32"/>
    <p:sldLayoutId id="2147483686" r:id="rId33"/>
    <p:sldLayoutId id="2147483689" r:id="rId34"/>
    <p:sldLayoutId id="2147483687" r:id="rId35"/>
    <p:sldLayoutId id="2147483732" r:id="rId36"/>
    <p:sldLayoutId id="2147483692" r:id="rId37"/>
    <p:sldLayoutId id="2147483726" r:id="rId38"/>
    <p:sldLayoutId id="2147483695" r:id="rId39"/>
    <p:sldLayoutId id="2147483723" r:id="rId40"/>
    <p:sldLayoutId id="2147483697" r:id="rId41"/>
    <p:sldLayoutId id="2147483724" r:id="rId42"/>
    <p:sldLayoutId id="2147483733" r:id="rId43"/>
    <p:sldLayoutId id="2147483734" r:id="rId44"/>
    <p:sldLayoutId id="2147483699" r:id="rId45"/>
    <p:sldLayoutId id="2147483725" r:id="rId46"/>
    <p:sldLayoutId id="2147483744" r:id="rId47"/>
    <p:sldLayoutId id="2147483745" r:id="rId48"/>
    <p:sldLayoutId id="2147483746" r:id="rId4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Inter" panose="0200050300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1"/>
        </a:buClr>
        <a:buFont typeface="Arial" panose="020B0604020202020204" pitchFamily="34" charset="0"/>
        <a:buNone/>
        <a:defRPr sz="1600" kern="1200">
          <a:solidFill>
            <a:srgbClr val="212121"/>
          </a:solidFill>
          <a:latin typeface="Inter" panose="02000503000000020004" pitchFamily="2" charset="0"/>
          <a:ea typeface="+mn-ea"/>
          <a:cs typeface="+mn-cs"/>
        </a:defRPr>
      </a:lvl1pPr>
      <a:lvl2pPr marL="1714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rgbClr val="212121"/>
          </a:solidFill>
          <a:latin typeface="Inter" panose="02000503000000020004" pitchFamily="2" charset="0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–"/>
        <a:defRPr sz="1600" kern="1200">
          <a:solidFill>
            <a:srgbClr val="212121"/>
          </a:solidFill>
          <a:latin typeface="Inter" panose="02000503000000020004" pitchFamily="2" charset="0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–"/>
        <a:defRPr sz="1600" kern="1200">
          <a:solidFill>
            <a:srgbClr val="212121"/>
          </a:solidFill>
          <a:latin typeface="Inter" panose="02000503000000020004" pitchFamily="2" charset="0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2"/>
        </a:buClr>
        <a:buFont typeface="Arial"/>
        <a:buChar char="–"/>
        <a:defRPr sz="1600" kern="1200">
          <a:solidFill>
            <a:srgbClr val="212121"/>
          </a:solidFill>
          <a:latin typeface="Inter" panose="02000503000000020004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" indent="-18288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Clr>
          <a:schemeClr val="tx1"/>
        </a:buClr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200"/>
        </a:spcAft>
        <a:buFont typeface="Arial" panose="020B0604020202020204" pitchFamily="34" charset="0"/>
        <a:buNone/>
        <a:tabLst/>
        <a:defRPr sz="1100" i="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 userDrawn="1">
          <p15:clr>
            <a:srgbClr val="F26B43"/>
          </p15:clr>
        </p15:guide>
        <p15:guide id="2" pos="264" userDrawn="1">
          <p15:clr>
            <a:srgbClr val="F26B43"/>
          </p15:clr>
        </p15:guide>
        <p15:guide id="3" pos="74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4.png"/><Relationship Id="rId5" Type="http://schemas.openxmlformats.org/officeDocument/2006/relationships/image" Target="../media/image1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e.ent.box.com/v/SASTechSupport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hyperlink" Target="https://store.gegridsolutions.com/ViewProduct.aspx?Model=H500" TargetMode="External"/><Relationship Id="rId4" Type="http://schemas.openxmlformats.org/officeDocument/2006/relationships/hyperlink" Target="https://www.gegridsolutions.com/multilin/catalog/H500.htm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0BDC9A9-96F3-BA23-5BB1-94856661FC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2745456"/>
            <a:ext cx="10706100" cy="1965325"/>
          </a:xfrm>
        </p:spPr>
        <p:txBody>
          <a:bodyPr/>
          <a:lstStyle/>
          <a:p>
            <a:r>
              <a:rPr lang="en-US" sz="4800" b="1" dirty="0">
                <a:ln/>
                <a:solidFill>
                  <a:srgbClr val="92D050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1070 –</a:t>
            </a:r>
            <a:br>
              <a:rPr lang="en-US" sz="4800" b="1" dirty="0">
                <a:ln/>
                <a:solidFill>
                  <a:srgbClr val="92D050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</a:br>
            <a:r>
              <a:rPr lang="en-US" sz="4800" b="1" dirty="0">
                <a:ln/>
                <a:solidFill>
                  <a:srgbClr val="92D050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H500 Hardware</a:t>
            </a:r>
            <a:br>
              <a:rPr lang="en-US" sz="7200" b="1" dirty="0">
                <a:ln/>
                <a:solidFill>
                  <a:schemeClr val="bg1"/>
                </a:solidFill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B551F6CB-8F72-B340-7449-7F0C722C10F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71852" y="4492839"/>
            <a:ext cx="10706100" cy="9747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REV 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C8406B-1625-284F-9D66-743B554F99B0}"/>
              </a:ext>
            </a:extLst>
          </p:cNvPr>
          <p:cNvCxnSpPr>
            <a:cxnSpLocks/>
          </p:cNvCxnSpPr>
          <p:nvPr/>
        </p:nvCxnSpPr>
        <p:spPr>
          <a:xfrm>
            <a:off x="557960" y="6320878"/>
            <a:ext cx="11083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AC8418-4F07-6477-3ADF-7D8A21ADC55F}"/>
              </a:ext>
            </a:extLst>
          </p:cNvPr>
          <p:cNvSpPr txBox="1"/>
          <p:nvPr/>
        </p:nvSpPr>
        <p:spPr>
          <a:xfrm>
            <a:off x="4279663" y="390863"/>
            <a:ext cx="7553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pc="400" baseline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Learning &amp; Development</a:t>
            </a:r>
          </a:p>
          <a:p>
            <a:pPr algn="r"/>
            <a:r>
              <a:rPr lang="en-US" spc="300" baseline="0" dirty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Learning Module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950552-FDCE-B17B-1176-5C320ADB3445}"/>
              </a:ext>
            </a:extLst>
          </p:cNvPr>
          <p:cNvSpPr txBox="1"/>
          <p:nvPr/>
        </p:nvSpPr>
        <p:spPr>
          <a:xfrm>
            <a:off x="8826317" y="6586014"/>
            <a:ext cx="30400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CCCCCC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SME Source Markham</a:t>
            </a:r>
            <a:endParaRPr lang="en-CA" sz="800" dirty="0">
              <a:solidFill>
                <a:srgbClr val="CCCCCC"/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421EF-A5FD-A5C2-55A9-0337C83F9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554" y="6224349"/>
            <a:ext cx="747346" cy="30660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70C60B-2D0F-9A3E-E9C0-12FA568E3133}"/>
              </a:ext>
            </a:extLst>
          </p:cNvPr>
          <p:cNvCxnSpPr/>
          <p:nvPr/>
        </p:nvCxnSpPr>
        <p:spPr>
          <a:xfrm flipH="1">
            <a:off x="419100" y="6560133"/>
            <a:ext cx="11353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C22556B-70D7-AFCB-A7EF-C103728F94F3}"/>
              </a:ext>
            </a:extLst>
          </p:cNvPr>
          <p:cNvSpPr txBox="1">
            <a:spLocks/>
          </p:cNvSpPr>
          <p:nvPr/>
        </p:nvSpPr>
        <p:spPr>
          <a:xfrm>
            <a:off x="348764" y="6347056"/>
            <a:ext cx="13082082" cy="495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C8FF08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tabLst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H500-1070 l H500 Hardware v1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F85325F-E451-449A-A4C7-BDA0852D709C}"/>
              </a:ext>
            </a:extLst>
          </p:cNvPr>
          <p:cNvGrpSpPr/>
          <p:nvPr/>
        </p:nvGrpSpPr>
        <p:grpSpPr>
          <a:xfrm>
            <a:off x="5112659" y="1453698"/>
            <a:ext cx="6528516" cy="2199417"/>
            <a:chOff x="12207081" y="2157412"/>
            <a:chExt cx="10727243" cy="352425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64BA07E-3045-86BE-A9B7-7183D0EC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4" t="32342" r="8558" b="28280"/>
            <a:stretch/>
          </p:blipFill>
          <p:spPr>
            <a:xfrm>
              <a:off x="12207081" y="2157412"/>
              <a:ext cx="10727243" cy="352425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90848A6-9C90-D789-B657-59D0005B2E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6" t="39243" r="33132" b="51740"/>
            <a:stretch/>
          </p:blipFill>
          <p:spPr>
            <a:xfrm>
              <a:off x="14630401" y="3229584"/>
              <a:ext cx="939762" cy="2334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892421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EFE2E8-CFD4-E738-06A8-047F869BC86A}"/>
              </a:ext>
            </a:extLst>
          </p:cNvPr>
          <p:cNvSpPr/>
          <p:nvPr/>
        </p:nvSpPr>
        <p:spPr>
          <a:xfrm>
            <a:off x="0" y="2651343"/>
            <a:ext cx="12192000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660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4880"/>
              </a:buClr>
              <a:buSzTx/>
              <a:buFontTx/>
              <a:buNone/>
              <a:tabLst/>
              <a:defRPr/>
            </a:pPr>
            <a:r>
              <a:rPr lang="en-US" sz="2996" dirty="0">
                <a:solidFill>
                  <a:schemeClr val="bg1"/>
                </a:solidFill>
              </a:rPr>
              <a:t>Thank you for having watched this educational material</a:t>
            </a:r>
          </a:p>
          <a:p>
            <a:pPr algn="ctr"/>
            <a:endParaRPr lang="en-US" sz="1598" kern="0" dirty="0">
              <a:solidFill>
                <a:schemeClr val="bg1"/>
              </a:solidFill>
            </a:endParaRPr>
          </a:p>
          <a:p>
            <a:pPr algn="ctr"/>
            <a:br>
              <a:rPr lang="en-US" sz="1598" kern="0" dirty="0">
                <a:solidFill>
                  <a:schemeClr val="bg1"/>
                </a:solidFill>
              </a:rPr>
            </a:br>
            <a:endParaRPr lang="en-US" sz="1598" kern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F65E4-B91D-690F-89D4-17C0E9B2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3"/>
            <a:ext cx="12192000" cy="6849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ABA81-A389-F48F-826A-FC207BC0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3"/>
            <a:ext cx="12192000" cy="68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9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050F4E-B3F7-9A88-EEF0-AB711B7D2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3"/>
            <a:ext cx="12192000" cy="68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71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382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C8406B-1625-284F-9D66-743B554F99B0}"/>
              </a:ext>
            </a:extLst>
          </p:cNvPr>
          <p:cNvCxnSpPr>
            <a:cxnSpLocks/>
          </p:cNvCxnSpPr>
          <p:nvPr/>
        </p:nvCxnSpPr>
        <p:spPr>
          <a:xfrm>
            <a:off x="557960" y="6320878"/>
            <a:ext cx="110832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1AC8418-4F07-6477-3ADF-7D8A21ADC55F}"/>
              </a:ext>
            </a:extLst>
          </p:cNvPr>
          <p:cNvSpPr txBox="1"/>
          <p:nvPr/>
        </p:nvSpPr>
        <p:spPr>
          <a:xfrm>
            <a:off x="4279663" y="390863"/>
            <a:ext cx="75531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pc="400" baseline="0" dirty="0"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Learning &amp; Development</a:t>
            </a:r>
          </a:p>
          <a:p>
            <a:pPr algn="r"/>
            <a:r>
              <a:rPr lang="en-US" spc="300" baseline="0" dirty="0">
                <a:solidFill>
                  <a:schemeClr val="tx2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Objective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950552-FDCE-B17B-1176-5C320ADB3445}"/>
              </a:ext>
            </a:extLst>
          </p:cNvPr>
          <p:cNvSpPr txBox="1"/>
          <p:nvPr/>
        </p:nvSpPr>
        <p:spPr>
          <a:xfrm>
            <a:off x="8826317" y="6586014"/>
            <a:ext cx="30400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rgbClr val="CCCCCC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rPr>
              <a:t>SME Source Markham</a:t>
            </a:r>
            <a:endParaRPr lang="en-CA" sz="800" dirty="0">
              <a:solidFill>
                <a:srgbClr val="CCCCCC"/>
              </a:solidFill>
              <a:latin typeface="Inter" panose="020B0502030000000004" pitchFamily="34" charset="0"/>
              <a:ea typeface="Inter" panose="020B0502030000000004" pitchFamily="34" charset="0"/>
              <a:cs typeface="Inter" panose="020B05020300000000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421EF-A5FD-A5C2-55A9-0337C83F91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554" y="6224349"/>
            <a:ext cx="747346" cy="306603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E70C60B-2D0F-9A3E-E9C0-12FA568E3133}"/>
              </a:ext>
            </a:extLst>
          </p:cNvPr>
          <p:cNvCxnSpPr/>
          <p:nvPr/>
        </p:nvCxnSpPr>
        <p:spPr>
          <a:xfrm flipH="1">
            <a:off x="419100" y="6560133"/>
            <a:ext cx="11353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C22556B-70D7-AFCB-A7EF-C103728F94F3}"/>
              </a:ext>
            </a:extLst>
          </p:cNvPr>
          <p:cNvSpPr txBox="1">
            <a:spLocks/>
          </p:cNvSpPr>
          <p:nvPr/>
        </p:nvSpPr>
        <p:spPr>
          <a:xfrm>
            <a:off x="348764" y="6347056"/>
            <a:ext cx="13082082" cy="49563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None/>
              <a:defRPr sz="2000" kern="1200" baseline="0">
                <a:solidFill>
                  <a:srgbClr val="C8FF08"/>
                </a:solidFill>
                <a:latin typeface="Inter" panose="020B0502030000000004" pitchFamily="34" charset="0"/>
                <a:ea typeface="Inter" panose="020B0502030000000004" pitchFamily="34" charset="0"/>
                <a:cs typeface="Inter" panose="020B0502030000000004" pitchFamily="34" charset="0"/>
              </a:defRPr>
            </a:lvl1pPr>
            <a:lvl2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600" kern="1200">
                <a:solidFill>
                  <a:srgbClr val="212121"/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tabLst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H500-1070 l H500 Hardware v1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79AA2F-F24F-0F7A-083A-3240FC39BDE2}"/>
              </a:ext>
            </a:extLst>
          </p:cNvPr>
          <p:cNvSpPr txBox="1"/>
          <p:nvPr/>
        </p:nvSpPr>
        <p:spPr>
          <a:xfrm>
            <a:off x="2278236" y="2687155"/>
            <a:ext cx="1613622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At the completion of this module you will be able to identify and recite all concepts presented. </a:t>
            </a:r>
          </a:p>
          <a:p>
            <a:endParaRPr lang="en-US" sz="1400" dirty="0"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If you are viewing this as part of a structured training program </a:t>
            </a:r>
            <a:r>
              <a:rPr lang="en-US" sz="1400" i="1" dirty="0">
                <a:latin typeface="Inter" panose="020B0502030000000004" pitchFamily="34" charset="0"/>
                <a:ea typeface="Inter" panose="020B0502030000000004" pitchFamily="34" charset="0"/>
              </a:rPr>
              <a:t>PLEASE</a:t>
            </a:r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 complete the </a:t>
            </a:r>
            <a:b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US" sz="1400" dirty="0">
                <a:latin typeface="Inter" panose="020B0502030000000004" pitchFamily="34" charset="0"/>
                <a:ea typeface="Inter" panose="020B0502030000000004" pitchFamily="34" charset="0"/>
              </a:rPr>
              <a:t>associated assessment test. You are required to score above 80%. 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2B5C67-B619-9779-A75F-17AE84EA19AB}"/>
              </a:ext>
            </a:extLst>
          </p:cNvPr>
          <p:cNvSpPr txBox="1"/>
          <p:nvPr/>
        </p:nvSpPr>
        <p:spPr>
          <a:xfrm>
            <a:off x="4643417" y="3651456"/>
            <a:ext cx="6681637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chemeClr val="bg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Learning Module Objective</a:t>
            </a:r>
          </a:p>
          <a:p>
            <a:endParaRPr lang="en-US" sz="18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AC2F41-F48F-D50A-160C-1AB3790928A1}"/>
              </a:ext>
            </a:extLst>
          </p:cNvPr>
          <p:cNvSpPr txBox="1"/>
          <p:nvPr/>
        </p:nvSpPr>
        <p:spPr>
          <a:xfrm>
            <a:off x="2359863" y="2233747"/>
            <a:ext cx="6089544" cy="39565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>
              <a:spcAft>
                <a:spcPts val="600"/>
              </a:spcAft>
            </a:pPr>
            <a:r>
              <a:rPr lang="en-US" sz="2000" dirty="0"/>
              <a:t>Learning Module Objective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14962213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E6D2BA1-D8E8-4014-AE04-2BC92D7E07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2425" y="517951"/>
            <a:ext cx="7335441" cy="394276"/>
          </a:xfrm>
        </p:spPr>
        <p:txBody>
          <a:bodyPr/>
          <a:lstStyle/>
          <a:p>
            <a:r>
              <a:rPr lang="en-US" b="1" dirty="0">
                <a:solidFill>
                  <a:srgbClr val="439297"/>
                </a:solidFill>
                <a:latin typeface="+mn-lt"/>
              </a:rPr>
              <a:t>H500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7338EA-A045-4554-A0B5-103DB3550F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65195" y="1197660"/>
            <a:ext cx="2511493" cy="2719713"/>
          </a:xfrm>
        </p:spPr>
        <p:txBody>
          <a:bodyPr/>
          <a:lstStyle/>
          <a:p>
            <a:pPr fontAlgn="base"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</a:rPr>
              <a:t>Substation HMI Computer</a:t>
            </a:r>
          </a:p>
          <a:p>
            <a:pPr fontAlgn="base"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</a:rPr>
              <a:t>Central Authentication Server</a:t>
            </a:r>
          </a:p>
          <a:p>
            <a:pPr fontAlgn="base"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</a:rPr>
              <a:t>Security Key Distribution and Management Center</a:t>
            </a:r>
          </a:p>
          <a:p>
            <a:pPr fontAlgn="base"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</a:rPr>
              <a:t>Engineering Workstation</a:t>
            </a:r>
          </a:p>
          <a:p>
            <a:pPr fontAlgn="base"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</a:rPr>
              <a:t>Hardened Substation Automation computer</a:t>
            </a:r>
          </a:p>
          <a:p>
            <a:pPr fontAlgn="base">
              <a:spcBef>
                <a:spcPts val="300"/>
              </a:spcBef>
            </a:pPr>
            <a:r>
              <a:rPr lang="en-US" b="1" dirty="0">
                <a:solidFill>
                  <a:schemeClr val="bg1"/>
                </a:solidFill>
              </a:rPr>
              <a:t>Rugged Industrial Automation Computer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37EF5C-69C7-465F-BF85-FD315295836E}"/>
              </a:ext>
            </a:extLst>
          </p:cNvPr>
          <p:cNvSpPr txBox="1"/>
          <p:nvPr/>
        </p:nvSpPr>
        <p:spPr>
          <a:xfrm>
            <a:off x="513532" y="4731426"/>
            <a:ext cx="836361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GE’s Multilin H500 is a member of the advanced Multi-function Controller Platform (MCP), which offers a high-capacity set of modular and scalable hardware and software components, designed to simplify deployment, operation, and maintenance of automation systems for a variety of applications.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CD6355-AEBA-4E74-9A60-E77E9834D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7" y="1085855"/>
            <a:ext cx="973216" cy="8414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57D2E7-04EA-48AC-B781-3FB93FFE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8039" y="1085855"/>
            <a:ext cx="1035713" cy="95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9pPr>
          </a:lstStyle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b="1" kern="0" dirty="0">
                <a:solidFill>
                  <a:srgbClr val="439297"/>
                </a:solidFill>
                <a:latin typeface="+mn-lt"/>
              </a:rPr>
              <a:t>Advanced Gateway</a:t>
            </a:r>
          </a:p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b="1" kern="0" dirty="0">
                <a:solidFill>
                  <a:srgbClr val="439297"/>
                </a:solidFill>
                <a:latin typeface="+mn-lt"/>
              </a:rPr>
              <a:t>Data collection from substation IEDs,  for control &amp; secure monitoring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140751-9C38-4D14-840C-2481DD251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15" y="2044132"/>
            <a:ext cx="885023" cy="84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D9921F4-698A-40DB-BC24-8A024FD62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857" y="2224045"/>
            <a:ext cx="1046360" cy="95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9pPr>
          </a:lstStyle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b="1" kern="0" dirty="0">
                <a:solidFill>
                  <a:srgbClr val="439297"/>
                </a:solidFill>
                <a:latin typeface="+mn-lt"/>
              </a:rPr>
              <a:t>Advanced Automation</a:t>
            </a:r>
          </a:p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b="1" kern="0" dirty="0">
                <a:solidFill>
                  <a:srgbClr val="439297"/>
                </a:solidFill>
                <a:latin typeface="+mn-lt"/>
              </a:rPr>
              <a:t>Automate substation procedures using IEC 61131 compliant tools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553E715-0C8F-40FB-9860-768C6D84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6" y="3170991"/>
            <a:ext cx="975294" cy="984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0AEC4C8-8E0D-4CD3-8B41-CAC0EA100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04" y="3289414"/>
            <a:ext cx="1035713" cy="107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9pPr>
          </a:lstStyle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kern="0" dirty="0">
                <a:solidFill>
                  <a:srgbClr val="439297"/>
                </a:solidFill>
                <a:latin typeface="+mn-lt"/>
              </a:rPr>
              <a:t>Fault Recording &amp; Data Logging , File Retrieval</a:t>
            </a:r>
          </a:p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kern="0" dirty="0">
                <a:solidFill>
                  <a:srgbClr val="439297"/>
                </a:solidFill>
                <a:latin typeface="+mn-lt"/>
              </a:rPr>
              <a:t>Extract valuable data such as digital fault records and event files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E1166A-C690-4540-BC46-342D8F8F2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105" y="2224045"/>
            <a:ext cx="952023" cy="95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GE Inspira Pitch" pitchFamily="34" charset="0"/>
                <a:ea typeface="+mn-ea"/>
                <a:cs typeface="+mn-cs"/>
              </a:defRPr>
            </a:lvl9pPr>
          </a:lstStyle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kern="0" dirty="0">
                <a:solidFill>
                  <a:srgbClr val="439297"/>
                </a:solidFill>
                <a:latin typeface="+mn-lt"/>
              </a:rPr>
              <a:t>Secure Remote Access </a:t>
            </a:r>
          </a:p>
          <a:p>
            <a:pPr defTabSz="25686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99" kern="0" dirty="0">
                <a:solidFill>
                  <a:srgbClr val="439297"/>
                </a:solidFill>
                <a:latin typeface="+mn-lt"/>
              </a:rPr>
              <a:t>Securely access substation device locally and remotely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D8B5C4-DD78-401C-93C7-7659FE722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818" y="2128526"/>
            <a:ext cx="813990" cy="72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6ECFC65-516F-3316-0068-8AB62EA919C1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66973" y="6612275"/>
            <a:ext cx="3713559" cy="224750"/>
          </a:xfr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  <a:latin typeface="+mn-lt"/>
              </a:rPr>
              <a:t>H500 l Hardware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82BF1B-0C3B-5E40-0969-07A2CAACF2DC}"/>
              </a:ext>
            </a:extLst>
          </p:cNvPr>
          <p:cNvGrpSpPr/>
          <p:nvPr/>
        </p:nvGrpSpPr>
        <p:grpSpPr>
          <a:xfrm>
            <a:off x="2334792" y="2033884"/>
            <a:ext cx="4721100" cy="1551035"/>
            <a:chOff x="4675359" y="4064317"/>
            <a:chExt cx="9453880" cy="310590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E16EF8-A905-4831-8AD1-734B2A660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4" t="32342" r="8558" b="28280"/>
            <a:stretch/>
          </p:blipFill>
          <p:spPr>
            <a:xfrm>
              <a:off x="4675359" y="4064317"/>
              <a:ext cx="9453880" cy="3105908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42573DA-7480-C16B-F7B1-90CBE8635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6" t="39243" r="33132" b="51740"/>
            <a:stretch/>
          </p:blipFill>
          <p:spPr>
            <a:xfrm>
              <a:off x="6814359" y="5062731"/>
              <a:ext cx="765639" cy="1902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990906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5026875-0BE0-4384-AA27-B9C99821FF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439297"/>
                </a:solidFill>
                <a:latin typeface="+mn-lt"/>
              </a:rPr>
              <a:t>Physical views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B6491B-649A-47A8-83CD-A0EC976F67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Front view</a:t>
            </a:r>
          </a:p>
          <a:p>
            <a:r>
              <a:rPr lang="en-US" b="1" dirty="0">
                <a:solidFill>
                  <a:schemeClr val="bg1"/>
                </a:solidFill>
              </a:rPr>
              <a:t>Back View</a:t>
            </a:r>
          </a:p>
          <a:p>
            <a:r>
              <a:rPr lang="en-US" b="1" dirty="0">
                <a:solidFill>
                  <a:schemeClr val="bg1"/>
                </a:solidFill>
              </a:rPr>
              <a:t>Top view</a:t>
            </a:r>
          </a:p>
          <a:p>
            <a:r>
              <a:rPr lang="en-US" b="1" dirty="0">
                <a:solidFill>
                  <a:schemeClr val="bg1"/>
                </a:solidFill>
              </a:rPr>
              <a:t>Side view</a:t>
            </a:r>
          </a:p>
          <a:p>
            <a:endParaRPr lang="en-US" dirty="0">
              <a:solidFill>
                <a:srgbClr val="439297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3AB201-4053-4FAC-B250-48EC661D3A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A05187-6985-44C8-B5FD-8A0645DB4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3" y="3004315"/>
            <a:ext cx="3406422" cy="24810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DE650-1F51-48E1-A4D3-BF8D014695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53287" y="1770871"/>
            <a:ext cx="2922471" cy="9558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DDB9A9-DF25-4A58-A955-5C6E1F978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539" y="4131238"/>
            <a:ext cx="4669111" cy="132048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26CBC0-AA78-4A21-A875-3416E527E7A5}"/>
              </a:ext>
            </a:extLst>
          </p:cNvPr>
          <p:cNvSpPr txBox="1"/>
          <p:nvPr/>
        </p:nvSpPr>
        <p:spPr>
          <a:xfrm>
            <a:off x="1558927" y="5598041"/>
            <a:ext cx="1535677" cy="415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697" dirty="0">
                <a:solidFill>
                  <a:srgbClr val="439297"/>
                </a:solidFill>
              </a:rPr>
              <a:t>Top View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6F32E1-D1FD-46CB-8973-B6F24BBF5C6B}"/>
              </a:ext>
            </a:extLst>
          </p:cNvPr>
          <p:cNvSpPr txBox="1"/>
          <p:nvPr/>
        </p:nvSpPr>
        <p:spPr>
          <a:xfrm>
            <a:off x="1750991" y="1209109"/>
            <a:ext cx="1761701" cy="415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697" dirty="0">
                <a:solidFill>
                  <a:srgbClr val="439297"/>
                </a:solidFill>
              </a:rPr>
              <a:t>Front View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230650-799C-4EA1-8DA8-D4CDE21093DB}"/>
              </a:ext>
            </a:extLst>
          </p:cNvPr>
          <p:cNvSpPr txBox="1"/>
          <p:nvPr/>
        </p:nvSpPr>
        <p:spPr>
          <a:xfrm>
            <a:off x="6483913" y="1209109"/>
            <a:ext cx="1615827" cy="415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697" dirty="0">
                <a:solidFill>
                  <a:srgbClr val="439297"/>
                </a:solidFill>
              </a:rPr>
              <a:t>Side 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6E6B2-E328-B112-4C3C-A729EABAB22E}"/>
              </a:ext>
            </a:extLst>
          </p:cNvPr>
          <p:cNvSpPr txBox="1"/>
          <p:nvPr/>
        </p:nvSpPr>
        <p:spPr>
          <a:xfrm>
            <a:off x="6343165" y="5601602"/>
            <a:ext cx="1643079" cy="4150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697" dirty="0">
                <a:solidFill>
                  <a:srgbClr val="439297"/>
                </a:solidFill>
              </a:rPr>
              <a:t>Rear View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97CB98-6C68-2208-513A-CBA5ADAE966A}"/>
              </a:ext>
            </a:extLst>
          </p:cNvPr>
          <p:cNvGrpSpPr/>
          <p:nvPr/>
        </p:nvGrpSpPr>
        <p:grpSpPr>
          <a:xfrm>
            <a:off x="156296" y="1624095"/>
            <a:ext cx="4732750" cy="1249446"/>
            <a:chOff x="312977" y="3243724"/>
            <a:chExt cx="9477209" cy="250198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DC11A24-DC1D-4C80-8675-15B7A6621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77" y="3243724"/>
              <a:ext cx="9477209" cy="250198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D6C81F-09AF-6569-0790-9F1C0942BC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6" t="39243" r="33132" b="51740"/>
            <a:stretch/>
          </p:blipFill>
          <p:spPr>
            <a:xfrm>
              <a:off x="2688874" y="4153969"/>
              <a:ext cx="599075" cy="1488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E7D21749-3E85-DA9D-D445-F0EA0C3437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24212" y="1965590"/>
            <a:ext cx="2511493" cy="1172466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Front view</a:t>
            </a:r>
          </a:p>
          <a:p>
            <a:r>
              <a:rPr lang="en-US" b="1" dirty="0">
                <a:solidFill>
                  <a:schemeClr val="bg1"/>
                </a:solidFill>
              </a:rPr>
              <a:t>Back View</a:t>
            </a:r>
          </a:p>
          <a:p>
            <a:r>
              <a:rPr lang="en-US" b="1" dirty="0">
                <a:solidFill>
                  <a:schemeClr val="bg1"/>
                </a:solidFill>
              </a:rPr>
              <a:t>Top view</a:t>
            </a:r>
          </a:p>
          <a:p>
            <a:r>
              <a:rPr lang="en-US" b="1" dirty="0">
                <a:solidFill>
                  <a:schemeClr val="bg1"/>
                </a:solidFill>
              </a:rPr>
              <a:t>Side view</a:t>
            </a:r>
          </a:p>
          <a:p>
            <a:endParaRPr lang="en-US" dirty="0">
              <a:solidFill>
                <a:srgbClr val="4392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03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560B4D4-E35C-B296-B0CE-DC00A1BE5F4F}"/>
              </a:ext>
            </a:extLst>
          </p:cNvPr>
          <p:cNvGrpSpPr/>
          <p:nvPr/>
        </p:nvGrpSpPr>
        <p:grpSpPr>
          <a:xfrm>
            <a:off x="156309" y="3298386"/>
            <a:ext cx="8989899" cy="2252157"/>
            <a:chOff x="235171" y="4592550"/>
            <a:chExt cx="18002039" cy="450988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27DA86-1858-2A2B-F4B9-C68BC45C79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2" b="-4672"/>
            <a:stretch/>
          </p:blipFill>
          <p:spPr>
            <a:xfrm>
              <a:off x="235171" y="4592550"/>
              <a:ext cx="18002039" cy="450988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11190D-7CC7-DC6E-7B8C-E1BB35AF7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6" t="39243" r="33132" b="51740"/>
            <a:stretch/>
          </p:blipFill>
          <p:spPr>
            <a:xfrm>
              <a:off x="4780952" y="5894962"/>
              <a:ext cx="1133464" cy="2815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6C4F8C-529D-4CAF-A537-B45EC91334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439297"/>
                </a:solidFill>
                <a:latin typeface="+mj-lt"/>
              </a:rPr>
              <a:t>SD Slot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3C4E5-820F-4042-83E2-C04E1853E5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5454" y="978945"/>
            <a:ext cx="7362546" cy="1040069"/>
          </a:xfrm>
        </p:spPr>
        <p:txBody>
          <a:bodyPr/>
          <a:lstStyle/>
          <a:p>
            <a:r>
              <a:rPr lang="en-US" sz="1400" dirty="0">
                <a:solidFill>
                  <a:schemeClr val="tx1"/>
                </a:solidFill>
              </a:rPr>
              <a:t>Drive activity indicator</a:t>
            </a:r>
            <a:endParaRPr lang="en-US" sz="1400" dirty="0">
              <a:solidFill>
                <a:schemeClr val="tx1"/>
              </a:solidFill>
              <a:latin typeface="+mn-lt"/>
              <a:ea typeface="Inter" panose="020B0604020202020204" charset="0"/>
            </a:endParaRPr>
          </a:p>
          <a:p>
            <a:r>
              <a:rPr lang="en-US" sz="1400" dirty="0">
                <a:solidFill>
                  <a:schemeClr val="tx1"/>
                </a:solidFill>
                <a:latin typeface="+mn-lt"/>
                <a:ea typeface="Inter" panose="020B0604020202020204" charset="0"/>
              </a:rPr>
              <a:t>SD, SDHC and SDXC SD Cards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  <a:ea typeface="Inter" panose="020B0604020202020204" charset="0"/>
              </a:rPr>
              <a:t>Potential for data log files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  <a:ea typeface="Inter" panose="020B0604020202020204" charset="0"/>
              </a:rPr>
              <a:t>Push-pull mechanism</a:t>
            </a:r>
          </a:p>
          <a:p>
            <a:r>
              <a:rPr lang="en-US" sz="1400" dirty="0">
                <a:solidFill>
                  <a:schemeClr val="tx1"/>
                </a:solidFill>
                <a:latin typeface="+mn-lt"/>
                <a:ea typeface="Inter" panose="020B0604020202020204" charset="0"/>
              </a:rPr>
              <a:t>Advantage of SD over micro-SD is lack of ejection spring</a:t>
            </a:r>
          </a:p>
          <a:p>
            <a:endParaRPr lang="en-US" sz="1400" dirty="0">
              <a:solidFill>
                <a:schemeClr val="tx1"/>
              </a:solidFill>
              <a:latin typeface="+mn-lt"/>
              <a:ea typeface="Inter" panose="020B0604020202020204" charset="0"/>
            </a:endParaRPr>
          </a:p>
          <a:p>
            <a:endParaRPr lang="en-US" sz="1400" dirty="0">
              <a:solidFill>
                <a:schemeClr val="tx1"/>
              </a:solidFill>
              <a:latin typeface="+mn-lt"/>
              <a:ea typeface="Inter" panose="020B060402020202020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13C1F6-507C-4312-B78A-05C5E83F82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SD Slot</a:t>
            </a:r>
          </a:p>
          <a:p>
            <a:r>
              <a:rPr lang="en-US" b="1" dirty="0">
                <a:solidFill>
                  <a:schemeClr val="bg1"/>
                </a:solidFill>
              </a:rPr>
              <a:t>SD, SDHC and SDXC</a:t>
            </a:r>
          </a:p>
          <a:p>
            <a:r>
              <a:rPr lang="en-US" b="1" dirty="0">
                <a:solidFill>
                  <a:schemeClr val="bg1"/>
                </a:solidFill>
              </a:rPr>
              <a:t>Push-pull</a:t>
            </a:r>
          </a:p>
          <a:p>
            <a:r>
              <a:rPr lang="en-US" b="1" dirty="0">
                <a:solidFill>
                  <a:schemeClr val="bg1"/>
                </a:solidFill>
              </a:rPr>
              <a:t>Logs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A94AD9-3227-3E92-8B2F-29FDA5B8E75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1070 – H500 Hardware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041383-46B4-AE08-B006-A2C8E937E7F6}"/>
              </a:ext>
            </a:extLst>
          </p:cNvPr>
          <p:cNvSpPr/>
          <p:nvPr/>
        </p:nvSpPr>
        <p:spPr>
          <a:xfrm>
            <a:off x="3429000" y="4426527"/>
            <a:ext cx="1558636" cy="82088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4392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1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0D74E00-AB51-6334-1F93-8F5BDA4F8C4D}"/>
              </a:ext>
            </a:extLst>
          </p:cNvPr>
          <p:cNvGrpSpPr/>
          <p:nvPr/>
        </p:nvGrpSpPr>
        <p:grpSpPr>
          <a:xfrm>
            <a:off x="117441" y="2297674"/>
            <a:ext cx="8989899" cy="2252157"/>
            <a:chOff x="235171" y="4592550"/>
            <a:chExt cx="18002039" cy="45098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F83630-64C9-40E8-9DAB-139BE275B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72" b="-4672"/>
            <a:stretch/>
          </p:blipFill>
          <p:spPr>
            <a:xfrm>
              <a:off x="235171" y="4592550"/>
              <a:ext cx="18002039" cy="45098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5F91D1-DF9D-2D57-B0AC-677029125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46" t="39243" r="33132" b="51740"/>
            <a:stretch/>
          </p:blipFill>
          <p:spPr>
            <a:xfrm>
              <a:off x="4780952" y="5894962"/>
              <a:ext cx="1133464" cy="2815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6DF1CD-3468-43F0-8D6E-BCEB538D6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USB – Universal Serial Bus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5FC3F-F4DC-4632-AAE3-9AD075F562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9934" y="1179632"/>
            <a:ext cx="7362546" cy="1040069"/>
          </a:xfrm>
        </p:spPr>
        <p:txBody>
          <a:bodyPr/>
          <a:lstStyle/>
          <a:p>
            <a:r>
              <a:rPr lang="fr-FR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Front two USB 3.0 type A ports</a:t>
            </a:r>
          </a:p>
          <a:p>
            <a:r>
              <a:rPr lang="fr-FR" dirty="0">
                <a:solidFill>
                  <a:schemeClr val="tx1"/>
                </a:solidFill>
                <a:latin typeface="Inter" panose="020B0604020202020204" charset="0"/>
                <a:ea typeface="Inter" panose="020B0604020202020204" charset="0"/>
              </a:rPr>
              <a:t>Rear four USB 2.0 type A ports</a:t>
            </a:r>
          </a:p>
          <a:p>
            <a:endParaRPr lang="en-US" dirty="0">
              <a:solidFill>
                <a:schemeClr val="tx1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654A3-C250-4562-AE8B-C79DA512A0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Inter" panose="020B0604020202020204" charset="0"/>
                <a:ea typeface="Inter" panose="020B0604020202020204" charset="0"/>
              </a:rPr>
              <a:t>Front and rear USB type A ports (6)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E51C40F-5A50-7442-BD37-A7509BE981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68FFB6E1-786A-422A-8A2F-5B9F90179CA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7" t="44324" r="6250" b="6872"/>
          <a:stretch/>
        </p:blipFill>
        <p:spPr>
          <a:xfrm>
            <a:off x="6190383" y="1336324"/>
            <a:ext cx="2449512" cy="927100"/>
          </a:xfrm>
        </p:spPr>
      </p:pic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980863" y="6335713"/>
            <a:ext cx="211137" cy="152400"/>
          </a:xfrm>
          <a:prstGeom prst="rect">
            <a:avLst/>
          </a:prstGeom>
        </p:spPr>
        <p:txBody>
          <a:bodyPr/>
          <a:lstStyle/>
          <a:p>
            <a:fld id="{84AF0980-9238-44B7-B4FB-CDF04FDEF0C2}" type="slidenum">
              <a:rPr lang="en-US" smtClean="0">
                <a:solidFill>
                  <a:srgbClr val="439297"/>
                </a:solidFill>
                <a:latin typeface="Inter" panose="020B0604020202020204" charset="0"/>
                <a:ea typeface="Inter" panose="020B0604020202020204" charset="0"/>
              </a:rPr>
              <a:pPr/>
              <a:t>6</a:t>
            </a:fld>
            <a:endParaRPr lang="en-US" dirty="0">
              <a:solidFill>
                <a:srgbClr val="439297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F5334C-AA04-4BCB-89CB-40862013D6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0" y="3989348"/>
            <a:ext cx="9050847" cy="255969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668272-C71B-47CB-91C5-2DE96F82C048}"/>
              </a:ext>
            </a:extLst>
          </p:cNvPr>
          <p:cNvSpPr/>
          <p:nvPr/>
        </p:nvSpPr>
        <p:spPr>
          <a:xfrm>
            <a:off x="4918449" y="3583892"/>
            <a:ext cx="692628" cy="576172"/>
          </a:xfrm>
          <a:prstGeom prst="roundRect">
            <a:avLst/>
          </a:prstGeom>
          <a:noFill/>
          <a:ln w="28575">
            <a:solidFill>
              <a:srgbClr val="439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34" dirty="0">
              <a:solidFill>
                <a:srgbClr val="439297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B096F79-851B-4991-880F-71CE99AC2157}"/>
              </a:ext>
            </a:extLst>
          </p:cNvPr>
          <p:cNvSpPr/>
          <p:nvPr/>
        </p:nvSpPr>
        <p:spPr>
          <a:xfrm>
            <a:off x="3209318" y="5476303"/>
            <a:ext cx="630569" cy="588727"/>
          </a:xfrm>
          <a:prstGeom prst="roundRect">
            <a:avLst/>
          </a:prstGeom>
          <a:noFill/>
          <a:ln w="28575">
            <a:solidFill>
              <a:srgbClr val="439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34" dirty="0">
              <a:solidFill>
                <a:srgbClr val="439297"/>
              </a:solidFill>
              <a:latin typeface="Inter" panose="020B0604020202020204" charset="0"/>
              <a:ea typeface="Inter" panose="020B060402020202020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9672DB4-048D-483D-B9F9-C82A61072C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95358" y="45865"/>
            <a:ext cx="2689074" cy="17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9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DDA72F-0FA0-497D-B1BA-9EDEF2B574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439297"/>
                </a:solidFill>
                <a:latin typeface="+mn-lt"/>
              </a:rPr>
              <a:t>Local HMI Monitor display connectors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2BD11-FB5B-4139-99CF-9AC3C4D52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027347"/>
            <a:ext cx="7362546" cy="1040069"/>
          </a:xfrm>
        </p:spPr>
        <p:txBody>
          <a:bodyPr/>
          <a:lstStyle/>
          <a:p>
            <a:r>
              <a:rPr lang="en-US" sz="1398" dirty="0">
                <a:solidFill>
                  <a:schemeClr val="tx1"/>
                </a:solidFill>
                <a:latin typeface="+mn-lt"/>
              </a:rPr>
              <a:t>Rear Two DisplayPort video interfaces </a:t>
            </a:r>
          </a:p>
          <a:p>
            <a:r>
              <a:rPr lang="en-US" sz="1398" dirty="0">
                <a:solidFill>
                  <a:schemeClr val="tx1"/>
                </a:solidFill>
                <a:latin typeface="+mn-lt"/>
              </a:rPr>
              <a:t>Display Port (DP) Version 1.2 and DP++ compliant</a:t>
            </a:r>
          </a:p>
          <a:p>
            <a:r>
              <a:rPr lang="en-US" sz="1398" dirty="0">
                <a:solidFill>
                  <a:schemeClr val="tx1"/>
                </a:solidFill>
                <a:latin typeface="+mn-lt"/>
              </a:rPr>
              <a:t>Up to 2 monitors per port via MST </a:t>
            </a:r>
          </a:p>
          <a:p>
            <a:r>
              <a:rPr lang="en-US" sz="1398" dirty="0">
                <a:solidFill>
                  <a:schemeClr val="tx1"/>
                </a:solidFill>
                <a:latin typeface="+mn-lt"/>
              </a:rPr>
              <a:t>Up to UHD (4k, 3840x2160) for single display</a:t>
            </a:r>
          </a:p>
          <a:p>
            <a:r>
              <a:rPr lang="en-US" sz="1398" dirty="0">
                <a:solidFill>
                  <a:schemeClr val="tx1"/>
                </a:solidFill>
                <a:latin typeface="+mn-lt"/>
              </a:rPr>
              <a:t>Up to QHD (2560x1440) for multi-stream connected displays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AB311-3DB8-43AB-8A70-F01D329825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Up to two monitors per port via MST </a:t>
            </a:r>
          </a:p>
          <a:p>
            <a:r>
              <a:rPr lang="en-CA" b="1" dirty="0">
                <a:solidFill>
                  <a:schemeClr val="bg1"/>
                </a:solidFill>
              </a:rPr>
              <a:t>Note : H500 was designed with DP has mechanical latching while HDMI doesn’t have this capability</a:t>
            </a:r>
            <a:r>
              <a:rPr lang="en-CA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439297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4010A32-9251-05A1-3DD6-38AFCAB8EB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1070 – H500 Hardware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980863" y="6335713"/>
            <a:ext cx="211137" cy="152400"/>
          </a:xfrm>
          <a:prstGeom prst="rect">
            <a:avLst/>
          </a:prstGeom>
        </p:spPr>
        <p:txBody>
          <a:bodyPr/>
          <a:lstStyle/>
          <a:p>
            <a:fld id="{84AF0980-9238-44B7-B4FB-CDF04FDEF0C2}" type="slidenum">
              <a:rPr lang="en-US" smtClean="0">
                <a:solidFill>
                  <a:srgbClr val="439297"/>
                </a:solidFill>
                <a:latin typeface="+mn-lt"/>
              </a:rPr>
              <a:pPr/>
              <a:t>7</a:t>
            </a:fld>
            <a:endParaRPr lang="en-US" dirty="0">
              <a:solidFill>
                <a:srgbClr val="439297"/>
              </a:solidFill>
              <a:latin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05917D-0E53-4B46-B7EF-A44C545A5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95" y="3200332"/>
            <a:ext cx="9050847" cy="255969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32A004E-A20D-49AE-83E9-AAEBD353AF59}"/>
              </a:ext>
            </a:extLst>
          </p:cNvPr>
          <p:cNvSpPr/>
          <p:nvPr/>
        </p:nvSpPr>
        <p:spPr>
          <a:xfrm>
            <a:off x="6171815" y="4875953"/>
            <a:ext cx="877569" cy="363190"/>
          </a:xfrm>
          <a:prstGeom prst="roundRect">
            <a:avLst/>
          </a:prstGeom>
          <a:noFill/>
          <a:ln w="28575">
            <a:solidFill>
              <a:srgbClr val="4392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34" dirty="0">
              <a:solidFill>
                <a:srgbClr val="439297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07C4F12-B8E5-4B15-A66F-CDC00D675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99603" y="9580"/>
            <a:ext cx="2553865" cy="124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0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C3695-1E01-4A60-AC70-1F989D3322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+mj-lt"/>
              </a:rPr>
              <a:t>Order H500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932F3C-7E6F-4B9F-B389-F179AC33DE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 Grid Solutions - Substation Automation Markham Technical Support Web Library | Powered by Box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https://www.gegridsolutions.com/multilin/catalog/H500.htm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https://store.gegridsolutions.com/ViewProduct.aspx?Model=H500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C0663B-3B0D-460C-BE8F-C8DA634EB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60" y="4194577"/>
            <a:ext cx="2864635" cy="1957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2BA7DF-8F60-422D-AD4A-8841E6E62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1202" y="390105"/>
            <a:ext cx="4985662" cy="400877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C99219B-F82E-4344-AB92-56619F325676}"/>
              </a:ext>
            </a:extLst>
          </p:cNvPr>
          <p:cNvSpPr txBox="1">
            <a:spLocks/>
          </p:cNvSpPr>
          <p:nvPr/>
        </p:nvSpPr>
        <p:spPr>
          <a:xfrm>
            <a:off x="338871" y="1018739"/>
            <a:ext cx="3470753" cy="1827972"/>
          </a:xfrm>
          <a:prstGeom prst="rect">
            <a:avLst/>
          </a:prstGeom>
        </p:spPr>
        <p:txBody>
          <a:bodyPr/>
          <a:lstStyle>
            <a:lvl1pPr marL="256008" indent="-256008" algn="l" defTabSz="1219080" rtl="0" eaLnBrk="1" latinLnBrk="0" hangingPunct="1">
              <a:lnSpc>
                <a:spcPct val="99000"/>
              </a:lnSpc>
              <a:spcBef>
                <a:spcPts val="1867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6008" indent="0" algn="l" defTabSz="1219080" rtl="0" eaLnBrk="1" latinLnBrk="0" hangingPunct="1">
              <a:lnSpc>
                <a:spcPct val="99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256092" indent="-256092" algn="l" defTabSz="1219080" rtl="0" eaLnBrk="1" latinLnBrk="0" hangingPunct="1">
              <a:lnSpc>
                <a:spcPct val="99000"/>
              </a:lnSpc>
              <a:spcBef>
                <a:spcPts val="1600"/>
              </a:spcBef>
              <a:buSzPct val="91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56008" indent="0" algn="l" defTabSz="1219080" rtl="0" eaLnBrk="1" latinLnBrk="0" hangingPunct="1">
              <a:lnSpc>
                <a:spcPct val="99000"/>
              </a:lnSpc>
              <a:spcBef>
                <a:spcPts val="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56008" indent="-256008" algn="l" defTabSz="1219080" rtl="0" eaLnBrk="1" latinLnBrk="0" hangingPunct="1">
              <a:lnSpc>
                <a:spcPct val="99000"/>
              </a:lnSpc>
              <a:spcBef>
                <a:spcPts val="1200"/>
              </a:spcBef>
              <a:buSzPct val="91000"/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6008" indent="0" algn="l" defTabSz="1219080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0" indent="0" algn="l" defTabSz="1219080" rtl="0" eaLnBrk="1" latinLnBrk="0" hangingPunct="1">
              <a:lnSpc>
                <a:spcPct val="99000"/>
              </a:lnSpc>
              <a:spcBef>
                <a:spcPts val="1200"/>
              </a:spcBef>
              <a:buSzPct val="91000"/>
              <a:buFontTx/>
              <a:buNone/>
              <a:defRPr sz="24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0" indent="0" algn="l" defTabSz="1219080" rtl="0" eaLnBrk="1" latinLnBrk="0" hangingPunct="1">
              <a:lnSpc>
                <a:spcPct val="99000"/>
              </a:lnSpc>
              <a:spcBef>
                <a:spcPts val="0"/>
              </a:spcBef>
              <a:buSzPct val="91000"/>
              <a:buFontTx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0" indent="0" algn="l" defTabSz="1219080" rtl="0" eaLnBrk="1" latinLnBrk="0" hangingPunct="1">
              <a:lnSpc>
                <a:spcPct val="99000"/>
              </a:lnSpc>
              <a:spcBef>
                <a:spcPts val="1200"/>
              </a:spcBef>
              <a:buSzPct val="91000"/>
              <a:buFontTx/>
              <a:buNone/>
              <a:defRPr sz="2400" i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2704" indent="-142704"/>
            <a:r>
              <a:rPr lang="en-US" sz="1798" dirty="0">
                <a:solidFill>
                  <a:schemeClr val="tx1"/>
                </a:solidFill>
              </a:rPr>
              <a:t>Online Store</a:t>
            </a:r>
          </a:p>
          <a:p>
            <a:pPr marL="142704" indent="-142704"/>
            <a:r>
              <a:rPr lang="en-US" sz="1798" dirty="0">
                <a:solidFill>
                  <a:schemeClr val="tx1"/>
                </a:solidFill>
              </a:rPr>
              <a:t>Documents, Software</a:t>
            </a:r>
          </a:p>
          <a:p>
            <a:pPr marL="142704" indent="-142704"/>
            <a:r>
              <a:rPr lang="en-US" sz="1798" dirty="0">
                <a:solidFill>
                  <a:schemeClr val="tx1"/>
                </a:solidFill>
              </a:rPr>
              <a:t>Sign Up for Notifications</a:t>
            </a:r>
          </a:p>
          <a:p>
            <a:endParaRPr lang="en-US" sz="1199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B5EAD3F-FDF7-7026-F659-359408CE770D}"/>
              </a:ext>
            </a:extLst>
          </p:cNvPr>
          <p:cNvSpPr txBox="1">
            <a:spLocks/>
          </p:cNvSpPr>
          <p:nvPr/>
        </p:nvSpPr>
        <p:spPr>
          <a:xfrm>
            <a:off x="9579899" y="1653972"/>
            <a:ext cx="2511493" cy="19516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Arial" panose="020B0604020202020204" pitchFamily="34" charset="0"/>
              <a:buNone/>
              <a:defRPr sz="1199" kern="1200">
                <a:solidFill>
                  <a:srgbClr val="212121"/>
                </a:solidFill>
                <a:latin typeface="+mn-lt"/>
                <a:ea typeface="+mn-ea"/>
                <a:cs typeface="+mn-cs"/>
              </a:defRPr>
            </a:lvl1pPr>
            <a:lvl2pPr marL="1714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199" kern="1200">
                <a:solidFill>
                  <a:srgbClr val="21212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None/>
              <a:defRPr sz="1199" kern="1200">
                <a:solidFill>
                  <a:srgbClr val="21212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199" kern="1200">
                <a:solidFill>
                  <a:srgbClr val="212121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/>
              <a:buChar char="–"/>
              <a:defRPr sz="1199" kern="1200">
                <a:solidFill>
                  <a:srgbClr val="21212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None/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" indent="-18288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  <a:tabLst/>
              <a:defRPr sz="11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 Grid Solutions - Substation Automation Markham Technical Support Web Library | Powered by Box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https://www.gegridsolutions.com/multilin/catalog/H500.htm</a:t>
            </a:r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https://store.gegridsolutions.com/ViewProduct.aspx?Model=H500</a:t>
            </a:r>
            <a:endParaRPr lang="en-US">
              <a:solidFill>
                <a:schemeClr val="bg1"/>
              </a:solidFill>
            </a:endParaRP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1EFE2E8-CFD4-E738-06A8-047F869BC86A}"/>
              </a:ext>
            </a:extLst>
          </p:cNvPr>
          <p:cNvSpPr/>
          <p:nvPr/>
        </p:nvSpPr>
        <p:spPr>
          <a:xfrm>
            <a:off x="0" y="2651343"/>
            <a:ext cx="12192000" cy="12449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6606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4880"/>
              </a:buClr>
              <a:buSzTx/>
              <a:buFontTx/>
              <a:buNone/>
              <a:tabLst/>
              <a:defRPr/>
            </a:pPr>
            <a:r>
              <a:rPr lang="en-US" sz="2996" dirty="0">
                <a:solidFill>
                  <a:schemeClr val="bg1"/>
                </a:solidFill>
              </a:rPr>
              <a:t>Thank you for having watched this educational material</a:t>
            </a:r>
          </a:p>
          <a:p>
            <a:pPr algn="ctr"/>
            <a:endParaRPr lang="en-US" sz="1598" kern="0" dirty="0">
              <a:solidFill>
                <a:schemeClr val="bg1"/>
              </a:solidFill>
            </a:endParaRPr>
          </a:p>
          <a:p>
            <a:pPr algn="ctr"/>
            <a:br>
              <a:rPr lang="en-US" sz="1598" kern="0" dirty="0">
                <a:solidFill>
                  <a:schemeClr val="bg1"/>
                </a:solidFill>
              </a:rPr>
            </a:br>
            <a:endParaRPr lang="en-US" sz="1598" kern="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9F65E4-B91D-690F-89D4-17C0E9B2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3"/>
            <a:ext cx="12192000" cy="684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36578"/>
      </p:ext>
    </p:extLst>
  </p:cSld>
  <p:clrMapOvr>
    <a:masterClrMapping/>
  </p:clrMapOvr>
</p:sld>
</file>

<file path=ppt/theme/theme1.xml><?xml version="1.0" encoding="utf-8"?>
<a:theme xmlns:a="http://schemas.openxmlformats.org/drawingml/2006/main" name="GE Vernova">
  <a:themeElements>
    <a:clrScheme name="GE Vernova Palette">
      <a:dk1>
        <a:srgbClr val="005E60"/>
      </a:dk1>
      <a:lt1>
        <a:srgbClr val="FFFFFF"/>
      </a:lt1>
      <a:dk2>
        <a:srgbClr val="212121"/>
      </a:dk2>
      <a:lt2>
        <a:srgbClr val="C8FF08"/>
      </a:lt2>
      <a:accent1>
        <a:srgbClr val="FAFAFA"/>
      </a:accent1>
      <a:accent2>
        <a:srgbClr val="E3E3E3"/>
      </a:accent2>
      <a:accent3>
        <a:srgbClr val="CCCCCC"/>
      </a:accent3>
      <a:accent4>
        <a:srgbClr val="696969"/>
      </a:accent4>
      <a:accent5>
        <a:srgbClr val="484848"/>
      </a:accent5>
      <a:accent6>
        <a:srgbClr val="59C3C9"/>
      </a:accent6>
      <a:hlink>
        <a:srgbClr val="75CA64"/>
      </a:hlink>
      <a:folHlink>
        <a:srgbClr val="BFA682"/>
      </a:folHlink>
    </a:clrScheme>
    <a:fontScheme name="GE Vernova">
      <a:majorFont>
        <a:latin typeface="Inter"/>
        <a:ea typeface=""/>
        <a:cs typeface=""/>
      </a:majorFont>
      <a:minorFont>
        <a:latin typeface="Inte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t" anchorCtr="0"/>
      <a:lstStyle>
        <a:defPPr algn="l">
          <a:spcAft>
            <a:spcPts val="600"/>
          </a:spcAft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spcAft>
            <a:spcPts val="600"/>
          </a:spcAft>
          <a:defRPr/>
        </a:defPPr>
      </a:lstStyle>
    </a:txDef>
  </a:objectDefaults>
  <a:extraClrSchemeLst/>
  <a:custClrLst>
    <a:custClr name="Stainless Steel">
      <a:srgbClr val="D2D2D2"/>
    </a:custClr>
    <a:custClr name="Aluminum">
      <a:srgbClr val="AEAEAE"/>
    </a:custClr>
    <a:custClr name="Titanium">
      <a:srgbClr val="969696"/>
    </a:custClr>
    <a:custClr name="Yellow">
      <a:srgbClr val="FFD400"/>
    </a:custClr>
    <a:custClr name="Orange">
      <a:srgbClr val="FF8400"/>
    </a:custClr>
    <a:custClr name="Red">
      <a:srgbClr val="FF1900"/>
    </a:custClr>
    <a:custClr name="Purple">
      <a:srgbClr val="8F00FF"/>
    </a:custClr>
    <a:custClr name="Fuschia">
      <a:srgbClr val="DE00F7"/>
    </a:custClr>
    <a:custClr name="Blue">
      <a:srgbClr val="3900F8"/>
    </a:custClr>
    <a:custClr name="Teal">
      <a:srgbClr val="00D0E1"/>
    </a:custClr>
  </a:custClrLst>
  <a:extLst>
    <a:ext uri="{05A4C25C-085E-4340-85A3-A5531E510DB2}">
      <thm15:themeFamily xmlns:thm15="http://schemas.microsoft.com/office/thememl/2012/main" name="Presentation2" id="{0FEEEBD1-D03A-4EB7-A8A8-69B3903463B4}" vid="{9BF03AD6-AA25-499C-9C5A-503B41CC16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987E64CCC7C941AA423E1ADF2491CC" ma:contentTypeVersion="18" ma:contentTypeDescription="Create a new document." ma:contentTypeScope="" ma:versionID="1e40539c746aebc5ca905ee2706e7d1b">
  <xsd:schema xmlns:xsd="http://www.w3.org/2001/XMLSchema" xmlns:xs="http://www.w3.org/2001/XMLSchema" xmlns:p="http://schemas.microsoft.com/office/2006/metadata/properties" xmlns:ns2="660f4d75-da08-481c-93a0-a5d59f6ee71c" xmlns:ns3="b402df0d-8178-4802-b8b9-ef402e68d744" xmlns:ns4="02d12187-754c-41a9-9e93-c3e1cfacc155" targetNamespace="http://schemas.microsoft.com/office/2006/metadata/properties" ma:root="true" ma:fieldsID="2dd0d1ad3efc741518aad11f398c5865" ns2:_="" ns3:_="" ns4:_="">
    <xsd:import namespace="660f4d75-da08-481c-93a0-a5d59f6ee71c"/>
    <xsd:import namespace="b402df0d-8178-4802-b8b9-ef402e68d744"/>
    <xsd:import namespace="02d12187-754c-41a9-9e93-c3e1cfacc1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4:TaxCatchAll" minOccurs="0"/>
                <xsd:element ref="ns2:lcf76f155ced4ddcb4097134ff3c332f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0f4d75-da08-481c-93a0-a5d59f6ee7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6a257fb-28f5-49c4-92c3-d49665e8e1d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02df0d-8178-4802-b8b9-ef402e68d74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d12187-754c-41a9-9e93-c3e1cfacc15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cdb1637-3b50-4ef3-b363-a9ca0300321e}" ma:internalName="TaxCatchAll" ma:showField="CatchAllData" ma:web="b402df0d-8178-4802-b8b9-ef402e68d7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60f4d75-da08-481c-93a0-a5d59f6ee71c">
      <Terms xmlns="http://schemas.microsoft.com/office/infopath/2007/PartnerControls"/>
    </lcf76f155ced4ddcb4097134ff3c332f>
    <TaxCatchAll xmlns="02d12187-754c-41a9-9e93-c3e1cfacc15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D1214C9-2614-4841-8F75-517C46888F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0f4d75-da08-481c-93a0-a5d59f6ee71c"/>
    <ds:schemaRef ds:uri="b402df0d-8178-4802-b8b9-ef402e68d744"/>
    <ds:schemaRef ds:uri="02d12187-754c-41a9-9e93-c3e1cfacc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A31001-A973-48D3-BF92-E4BBE4C78C38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02d12187-754c-41a9-9e93-c3e1cfacc155"/>
    <ds:schemaRef ds:uri="http://www.w3.org/XML/1998/namespace"/>
    <ds:schemaRef ds:uri="b402df0d-8178-4802-b8b9-ef402e68d744"/>
    <ds:schemaRef ds:uri="660f4d75-da08-481c-93a0-a5d59f6ee71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DE64E55-0318-435E-9885-1C7A491FCFD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 Vernova PowerPoint Template 2023</Template>
  <TotalTime>1293</TotalTime>
  <Words>682</Words>
  <Application>Microsoft Office PowerPoint</Application>
  <PresentationFormat>Widescreen</PresentationFormat>
  <Paragraphs>97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Inter</vt:lpstr>
      <vt:lpstr>Sons Condensed Extrabold</vt:lpstr>
      <vt:lpstr>Wingdings</vt:lpstr>
      <vt:lpstr>Courier New</vt:lpstr>
      <vt:lpstr>Arial</vt:lpstr>
      <vt:lpstr>GE Vernova</vt:lpstr>
      <vt:lpstr>1070 – H500 Hardware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1050 - G500 HARDWARE</dc:title>
  <dc:subject/>
  <dc:creator>El Tawil, Hassan (GE Vernova)</dc:creator>
  <cp:keywords/>
  <dc:description/>
  <cp:lastModifiedBy>Paul Phillips</cp:lastModifiedBy>
  <cp:revision>78</cp:revision>
  <dcterms:created xsi:type="dcterms:W3CDTF">2023-08-31T13:40:48Z</dcterms:created>
  <dcterms:modified xsi:type="dcterms:W3CDTF">2023-10-31T13:01:25Z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0x01010010987E64CCC7C941AA423E1ADF2491CC</vt:lpwstr>
  </property>
</Properties>
</file>